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6" r:id="rId8"/>
    <p:sldId id="265" r:id="rId9"/>
    <p:sldId id="267" r:id="rId10"/>
    <p:sldId id="263" r:id="rId11"/>
    <p:sldId id="268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>
        <p:scale>
          <a:sx n="81" d="100"/>
          <a:sy n="81" d="100"/>
        </p:scale>
        <p:origin x="-18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6.svg"/><Relationship Id="rId1" Type="http://schemas.openxmlformats.org/officeDocument/2006/relationships/image" Target="../media/image12.png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2855A-4F0D-49FF-83AC-56AF8B331A4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EF29CE8-C9C8-4F95-BB23-33EA1D6F7BB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Diversity—The differences between people within an organization.</a:t>
          </a:r>
        </a:p>
      </dgm:t>
    </dgm:pt>
    <dgm:pt modelId="{AFA310BA-DA6F-4785-8671-E317B5EAAE77}" type="parTrans" cxnId="{242440B7-C5BD-4FBF-9140-28C9D8B3E844}">
      <dgm:prSet/>
      <dgm:spPr/>
      <dgm:t>
        <a:bodyPr/>
        <a:lstStyle/>
        <a:p>
          <a:endParaRPr lang="en-US"/>
        </a:p>
      </dgm:t>
    </dgm:pt>
    <dgm:pt modelId="{6D4065D7-5C46-40E3-B723-3C6A809BCCAA}" type="sibTrans" cxnId="{242440B7-C5BD-4FBF-9140-28C9D8B3E844}">
      <dgm:prSet/>
      <dgm:spPr/>
      <dgm:t>
        <a:bodyPr/>
        <a:lstStyle/>
        <a:p>
          <a:endParaRPr lang="en-US"/>
        </a:p>
      </dgm:t>
    </dgm:pt>
    <dgm:pt modelId="{D5A3292B-D373-4EA5-AB26-133CB71E5E3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Equity—Fair treatment for all while eliminating barriers that prevent full participation by all.</a:t>
          </a:r>
        </a:p>
      </dgm:t>
    </dgm:pt>
    <dgm:pt modelId="{A19E26A9-E91A-4229-BDBA-D414C41BA3F7}" type="parTrans" cxnId="{06C7E256-02B1-4972-99F5-D0A1E4712023}">
      <dgm:prSet/>
      <dgm:spPr/>
      <dgm:t>
        <a:bodyPr/>
        <a:lstStyle/>
        <a:p>
          <a:endParaRPr lang="en-US"/>
        </a:p>
      </dgm:t>
    </dgm:pt>
    <dgm:pt modelId="{A793A990-68AA-4E21-A033-A3EC005C1056}" type="sibTrans" cxnId="{06C7E256-02B1-4972-99F5-D0A1E4712023}">
      <dgm:prSet/>
      <dgm:spPr/>
      <dgm:t>
        <a:bodyPr/>
        <a:lstStyle/>
        <a:p>
          <a:endParaRPr lang="en-US"/>
        </a:p>
      </dgm:t>
    </dgm:pt>
    <dgm:pt modelId="{1CC02CA0-3099-47D9-9F1C-0CD897BEBD7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Inclusion—Designing an environment that understands what people need to feel valued in an organization.</a:t>
          </a:r>
        </a:p>
      </dgm:t>
    </dgm:pt>
    <dgm:pt modelId="{78065776-840E-436A-B3DB-1A0C7A793DCE}" type="parTrans" cxnId="{1A60186F-CB85-42F1-8DB1-F145B3DB1163}">
      <dgm:prSet/>
      <dgm:spPr/>
      <dgm:t>
        <a:bodyPr/>
        <a:lstStyle/>
        <a:p>
          <a:endParaRPr lang="en-US"/>
        </a:p>
      </dgm:t>
    </dgm:pt>
    <dgm:pt modelId="{FA472FB2-1BA5-48B6-9127-FBB17B7BB42B}" type="sibTrans" cxnId="{1A60186F-CB85-42F1-8DB1-F145B3DB1163}">
      <dgm:prSet/>
      <dgm:spPr/>
      <dgm:t>
        <a:bodyPr/>
        <a:lstStyle/>
        <a:p>
          <a:endParaRPr lang="en-US"/>
        </a:p>
      </dgm:t>
    </dgm:pt>
    <dgm:pt modelId="{7F5BA3A8-CE2E-4F70-AD06-FE93951ECEF7}" type="pres">
      <dgm:prSet presAssocID="{AAD2855A-4F0D-49FF-83AC-56AF8B331A4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8C0B24-6F49-447B-B8E3-E4FF473EB6EB}" type="pres">
      <dgm:prSet presAssocID="{0EF29CE8-C9C8-4F95-BB23-33EA1D6F7BB0}" presName="compNode" presStyleCnt="0"/>
      <dgm:spPr/>
    </dgm:pt>
    <dgm:pt modelId="{B320E818-3A81-46E2-B1BE-70560BE2CD9A}" type="pres">
      <dgm:prSet presAssocID="{0EF29CE8-C9C8-4F95-BB23-33EA1D6F7BB0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F283AFB-E951-4E0D-BE13-EE63C291502C}" type="pres">
      <dgm:prSet presAssocID="{0EF29CE8-C9C8-4F95-BB23-33EA1D6F7BB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4AD488FE-19E8-4134-B573-ADB89EC56A1B}" type="pres">
      <dgm:prSet presAssocID="{0EF29CE8-C9C8-4F95-BB23-33EA1D6F7BB0}" presName="spaceRect" presStyleCnt="0"/>
      <dgm:spPr/>
    </dgm:pt>
    <dgm:pt modelId="{021ACAAD-D36E-4613-BE37-DBD7C58F834E}" type="pres">
      <dgm:prSet presAssocID="{0EF29CE8-C9C8-4F95-BB23-33EA1D6F7BB0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5FEECBC-20C8-4668-A912-A976BA1D6E26}" type="pres">
      <dgm:prSet presAssocID="{6D4065D7-5C46-40E3-B723-3C6A809BCCAA}" presName="sibTrans" presStyleCnt="0"/>
      <dgm:spPr/>
    </dgm:pt>
    <dgm:pt modelId="{869B590D-1207-411C-9945-7403C1395945}" type="pres">
      <dgm:prSet presAssocID="{D5A3292B-D373-4EA5-AB26-133CB71E5E32}" presName="compNode" presStyleCnt="0"/>
      <dgm:spPr/>
    </dgm:pt>
    <dgm:pt modelId="{7CCDDA9F-E16B-4E06-96F2-E77A3BF0AA55}" type="pres">
      <dgm:prSet presAssocID="{D5A3292B-D373-4EA5-AB26-133CB71E5E32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4B39B7A-FFC9-4667-9763-02284C31CAEF}" type="pres">
      <dgm:prSet presAssocID="{D5A3292B-D373-4EA5-AB26-133CB71E5E3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926FD12D-5A4B-47D4-8233-879367F3361A}" type="pres">
      <dgm:prSet presAssocID="{D5A3292B-D373-4EA5-AB26-133CB71E5E32}" presName="spaceRect" presStyleCnt="0"/>
      <dgm:spPr/>
    </dgm:pt>
    <dgm:pt modelId="{DBBB5BEE-B907-4DE9-BC35-025E29D029A6}" type="pres">
      <dgm:prSet presAssocID="{D5A3292B-D373-4EA5-AB26-133CB71E5E32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9B47E6D-5DEB-465A-A812-1C8E03411BF0}" type="pres">
      <dgm:prSet presAssocID="{A793A990-68AA-4E21-A033-A3EC005C1056}" presName="sibTrans" presStyleCnt="0"/>
      <dgm:spPr/>
    </dgm:pt>
    <dgm:pt modelId="{80C7431E-A00A-4B08-AB6E-02001695B649}" type="pres">
      <dgm:prSet presAssocID="{1CC02CA0-3099-47D9-9F1C-0CD897BEBD7F}" presName="compNode" presStyleCnt="0"/>
      <dgm:spPr/>
    </dgm:pt>
    <dgm:pt modelId="{F1C937FE-774D-4E37-BE70-56998CD8E711}" type="pres">
      <dgm:prSet presAssocID="{1CC02CA0-3099-47D9-9F1C-0CD897BEBD7F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EA0DEFC-6187-4E03-870D-E4D35B7939C0}" type="pres">
      <dgm:prSet presAssocID="{1CC02CA0-3099-47D9-9F1C-0CD897BEBD7F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C0C8950-212E-4CA7-8096-24FDBDC7C8F2}" type="pres">
      <dgm:prSet presAssocID="{1CC02CA0-3099-47D9-9F1C-0CD897BEBD7F}" presName="spaceRect" presStyleCnt="0"/>
      <dgm:spPr/>
    </dgm:pt>
    <dgm:pt modelId="{C4B35AAF-5698-4453-B7A8-F2FA4223F818}" type="pres">
      <dgm:prSet presAssocID="{1CC02CA0-3099-47D9-9F1C-0CD897BEBD7F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60186F-CB85-42F1-8DB1-F145B3DB1163}" srcId="{AAD2855A-4F0D-49FF-83AC-56AF8B331A44}" destId="{1CC02CA0-3099-47D9-9F1C-0CD897BEBD7F}" srcOrd="2" destOrd="0" parTransId="{78065776-840E-436A-B3DB-1A0C7A793DCE}" sibTransId="{FA472FB2-1BA5-48B6-9127-FBB17B7BB42B}"/>
    <dgm:cxn modelId="{1868F4FF-B4D5-45A1-AF51-AFF555A64F0B}" type="presOf" srcId="{1CC02CA0-3099-47D9-9F1C-0CD897BEBD7F}" destId="{C4B35AAF-5698-4453-B7A8-F2FA4223F818}" srcOrd="0" destOrd="0" presId="urn:microsoft.com/office/officeart/2018/5/layout/IconLeafLabelList"/>
    <dgm:cxn modelId="{48843F51-2C1C-48B8-B0FD-37CCD3C85281}" type="presOf" srcId="{D5A3292B-D373-4EA5-AB26-133CB71E5E32}" destId="{DBBB5BEE-B907-4DE9-BC35-025E29D029A6}" srcOrd="0" destOrd="0" presId="urn:microsoft.com/office/officeart/2018/5/layout/IconLeafLabelList"/>
    <dgm:cxn modelId="{C269A186-D6F8-41AC-BCFC-84D60C33E54E}" type="presOf" srcId="{0EF29CE8-C9C8-4F95-BB23-33EA1D6F7BB0}" destId="{021ACAAD-D36E-4613-BE37-DBD7C58F834E}" srcOrd="0" destOrd="0" presId="urn:microsoft.com/office/officeart/2018/5/layout/IconLeafLabelList"/>
    <dgm:cxn modelId="{242440B7-C5BD-4FBF-9140-28C9D8B3E844}" srcId="{AAD2855A-4F0D-49FF-83AC-56AF8B331A44}" destId="{0EF29CE8-C9C8-4F95-BB23-33EA1D6F7BB0}" srcOrd="0" destOrd="0" parTransId="{AFA310BA-DA6F-4785-8671-E317B5EAAE77}" sibTransId="{6D4065D7-5C46-40E3-B723-3C6A809BCCAA}"/>
    <dgm:cxn modelId="{97DC177D-7B62-40CD-A70D-134144ABFF02}" type="presOf" srcId="{AAD2855A-4F0D-49FF-83AC-56AF8B331A44}" destId="{7F5BA3A8-CE2E-4F70-AD06-FE93951ECEF7}" srcOrd="0" destOrd="0" presId="urn:microsoft.com/office/officeart/2018/5/layout/IconLeafLabelList"/>
    <dgm:cxn modelId="{06C7E256-02B1-4972-99F5-D0A1E4712023}" srcId="{AAD2855A-4F0D-49FF-83AC-56AF8B331A44}" destId="{D5A3292B-D373-4EA5-AB26-133CB71E5E32}" srcOrd="1" destOrd="0" parTransId="{A19E26A9-E91A-4229-BDBA-D414C41BA3F7}" sibTransId="{A793A990-68AA-4E21-A033-A3EC005C1056}"/>
    <dgm:cxn modelId="{EC70FE42-8D3E-4EA6-9391-4B9E6A0760B9}" type="presParOf" srcId="{7F5BA3A8-CE2E-4F70-AD06-FE93951ECEF7}" destId="{DE8C0B24-6F49-447B-B8E3-E4FF473EB6EB}" srcOrd="0" destOrd="0" presId="urn:microsoft.com/office/officeart/2018/5/layout/IconLeafLabelList"/>
    <dgm:cxn modelId="{F182411C-B80E-44B5-AF1D-B60D09A77796}" type="presParOf" srcId="{DE8C0B24-6F49-447B-B8E3-E4FF473EB6EB}" destId="{B320E818-3A81-46E2-B1BE-70560BE2CD9A}" srcOrd="0" destOrd="0" presId="urn:microsoft.com/office/officeart/2018/5/layout/IconLeafLabelList"/>
    <dgm:cxn modelId="{3D6DDC5C-A3C9-420D-88DB-06065393228D}" type="presParOf" srcId="{DE8C0B24-6F49-447B-B8E3-E4FF473EB6EB}" destId="{1F283AFB-E951-4E0D-BE13-EE63C291502C}" srcOrd="1" destOrd="0" presId="urn:microsoft.com/office/officeart/2018/5/layout/IconLeafLabelList"/>
    <dgm:cxn modelId="{6071A604-1A1B-4A61-A13C-89553911A1EE}" type="presParOf" srcId="{DE8C0B24-6F49-447B-B8E3-E4FF473EB6EB}" destId="{4AD488FE-19E8-4134-B573-ADB89EC56A1B}" srcOrd="2" destOrd="0" presId="urn:microsoft.com/office/officeart/2018/5/layout/IconLeafLabelList"/>
    <dgm:cxn modelId="{F45DB140-22FB-4880-8BA0-05FA41AAC822}" type="presParOf" srcId="{DE8C0B24-6F49-447B-B8E3-E4FF473EB6EB}" destId="{021ACAAD-D36E-4613-BE37-DBD7C58F834E}" srcOrd="3" destOrd="0" presId="urn:microsoft.com/office/officeart/2018/5/layout/IconLeafLabelList"/>
    <dgm:cxn modelId="{D2A1EC9C-C679-49C2-9E50-CEBDE40B63DC}" type="presParOf" srcId="{7F5BA3A8-CE2E-4F70-AD06-FE93951ECEF7}" destId="{35FEECBC-20C8-4668-A912-A976BA1D6E26}" srcOrd="1" destOrd="0" presId="urn:microsoft.com/office/officeart/2018/5/layout/IconLeafLabelList"/>
    <dgm:cxn modelId="{D7C5F4CF-AD5C-4158-853B-5881704D7F18}" type="presParOf" srcId="{7F5BA3A8-CE2E-4F70-AD06-FE93951ECEF7}" destId="{869B590D-1207-411C-9945-7403C1395945}" srcOrd="2" destOrd="0" presId="urn:microsoft.com/office/officeart/2018/5/layout/IconLeafLabelList"/>
    <dgm:cxn modelId="{4A3C0500-3440-42B0-8E14-9EFAA1A87167}" type="presParOf" srcId="{869B590D-1207-411C-9945-7403C1395945}" destId="{7CCDDA9F-E16B-4E06-96F2-E77A3BF0AA55}" srcOrd="0" destOrd="0" presId="urn:microsoft.com/office/officeart/2018/5/layout/IconLeafLabelList"/>
    <dgm:cxn modelId="{59149296-61BE-4B87-9F7C-C1BB04E8E3D1}" type="presParOf" srcId="{869B590D-1207-411C-9945-7403C1395945}" destId="{94B39B7A-FFC9-4667-9763-02284C31CAEF}" srcOrd="1" destOrd="0" presId="urn:microsoft.com/office/officeart/2018/5/layout/IconLeafLabelList"/>
    <dgm:cxn modelId="{7B66CB00-D562-4E86-8AE4-EF1C53F5A35A}" type="presParOf" srcId="{869B590D-1207-411C-9945-7403C1395945}" destId="{926FD12D-5A4B-47D4-8233-879367F3361A}" srcOrd="2" destOrd="0" presId="urn:microsoft.com/office/officeart/2018/5/layout/IconLeafLabelList"/>
    <dgm:cxn modelId="{EC318F0B-40F9-46AC-ACE4-48A48FBD7CD8}" type="presParOf" srcId="{869B590D-1207-411C-9945-7403C1395945}" destId="{DBBB5BEE-B907-4DE9-BC35-025E29D029A6}" srcOrd="3" destOrd="0" presId="urn:microsoft.com/office/officeart/2018/5/layout/IconLeafLabelList"/>
    <dgm:cxn modelId="{B4EF6947-333A-4A3D-BCE8-C0E164B5E405}" type="presParOf" srcId="{7F5BA3A8-CE2E-4F70-AD06-FE93951ECEF7}" destId="{59B47E6D-5DEB-465A-A812-1C8E03411BF0}" srcOrd="3" destOrd="0" presId="urn:microsoft.com/office/officeart/2018/5/layout/IconLeafLabelList"/>
    <dgm:cxn modelId="{A87FB682-9128-46F1-91AF-23637D61735E}" type="presParOf" srcId="{7F5BA3A8-CE2E-4F70-AD06-FE93951ECEF7}" destId="{80C7431E-A00A-4B08-AB6E-02001695B649}" srcOrd="4" destOrd="0" presId="urn:microsoft.com/office/officeart/2018/5/layout/IconLeafLabelList"/>
    <dgm:cxn modelId="{9CA3E79E-5A46-4BBC-B7AE-F4FA3C403D64}" type="presParOf" srcId="{80C7431E-A00A-4B08-AB6E-02001695B649}" destId="{F1C937FE-774D-4E37-BE70-56998CD8E711}" srcOrd="0" destOrd="0" presId="urn:microsoft.com/office/officeart/2018/5/layout/IconLeafLabelList"/>
    <dgm:cxn modelId="{B9136FE6-7F38-448F-BCFA-1D6B4AFF88C8}" type="presParOf" srcId="{80C7431E-A00A-4B08-AB6E-02001695B649}" destId="{9EA0DEFC-6187-4E03-870D-E4D35B7939C0}" srcOrd="1" destOrd="0" presId="urn:microsoft.com/office/officeart/2018/5/layout/IconLeafLabelList"/>
    <dgm:cxn modelId="{5FAE196B-C5D9-4F79-B09A-ADD17F9A9A0A}" type="presParOf" srcId="{80C7431E-A00A-4B08-AB6E-02001695B649}" destId="{AC0C8950-212E-4CA7-8096-24FDBDC7C8F2}" srcOrd="2" destOrd="0" presId="urn:microsoft.com/office/officeart/2018/5/layout/IconLeafLabelList"/>
    <dgm:cxn modelId="{6E651D28-1D1E-4DA8-9682-4DAB823B3C38}" type="presParOf" srcId="{80C7431E-A00A-4B08-AB6E-02001695B649}" destId="{C4B35AAF-5698-4453-B7A8-F2FA4223F81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5E5763-004E-45C6-AC76-EB7B8BF40E6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09E63A-FF0E-4D76-AD4B-C5F1B8CFA8F6}">
      <dgm:prSet/>
      <dgm:spPr/>
      <dgm:t>
        <a:bodyPr/>
        <a:lstStyle/>
        <a:p>
          <a:r>
            <a:rPr lang="en-US" dirty="0"/>
            <a:t>1. New perspectives</a:t>
          </a:r>
        </a:p>
      </dgm:t>
    </dgm:pt>
    <dgm:pt modelId="{8CD5EACD-474B-456D-B3AC-7BF039ACAEC4}" type="parTrans" cxnId="{D46AF5AA-42C4-47AB-ACBC-E502F5278889}">
      <dgm:prSet/>
      <dgm:spPr/>
      <dgm:t>
        <a:bodyPr/>
        <a:lstStyle/>
        <a:p>
          <a:endParaRPr lang="en-US"/>
        </a:p>
      </dgm:t>
    </dgm:pt>
    <dgm:pt modelId="{CD4BB657-372B-4217-95ED-581A89FD219A}" type="sibTrans" cxnId="{D46AF5AA-42C4-47AB-ACBC-E502F5278889}">
      <dgm:prSet/>
      <dgm:spPr/>
      <dgm:t>
        <a:bodyPr/>
        <a:lstStyle/>
        <a:p>
          <a:endParaRPr lang="en-US"/>
        </a:p>
      </dgm:t>
    </dgm:pt>
    <dgm:pt modelId="{3DD7F45E-607F-4DB2-91C9-6D7AEDE9C81A}">
      <dgm:prSet/>
      <dgm:spPr/>
      <dgm:t>
        <a:bodyPr/>
        <a:lstStyle/>
        <a:p>
          <a:r>
            <a:rPr lang="en-US" dirty="0"/>
            <a:t>2. Wider pool from which to choose members</a:t>
          </a:r>
        </a:p>
      </dgm:t>
    </dgm:pt>
    <dgm:pt modelId="{C5307EE8-8201-48FD-BAC7-92601792E2C2}" type="parTrans" cxnId="{EFEDDCDB-5088-4CE3-AECF-901F96D1A5C7}">
      <dgm:prSet/>
      <dgm:spPr/>
      <dgm:t>
        <a:bodyPr/>
        <a:lstStyle/>
        <a:p>
          <a:endParaRPr lang="en-US"/>
        </a:p>
      </dgm:t>
    </dgm:pt>
    <dgm:pt modelId="{281E7C1F-E693-4AED-BBD7-A668F12DC95F}" type="sibTrans" cxnId="{EFEDDCDB-5088-4CE3-AECF-901F96D1A5C7}">
      <dgm:prSet/>
      <dgm:spPr/>
      <dgm:t>
        <a:bodyPr/>
        <a:lstStyle/>
        <a:p>
          <a:endParaRPr lang="en-US"/>
        </a:p>
      </dgm:t>
    </dgm:pt>
    <dgm:pt modelId="{A494B431-2FCB-4EEC-8CB7-B654EB5EA76A}">
      <dgm:prSet/>
      <dgm:spPr/>
      <dgm:t>
        <a:bodyPr/>
        <a:lstStyle/>
        <a:p>
          <a:r>
            <a:rPr lang="en-US" dirty="0"/>
            <a:t>3. Increased innovation</a:t>
          </a:r>
        </a:p>
      </dgm:t>
    </dgm:pt>
    <dgm:pt modelId="{BF677070-7873-410C-8097-9A98EDAB459A}" type="parTrans" cxnId="{02C2E40E-6006-4DB4-9FE2-D9F0920C2EFE}">
      <dgm:prSet/>
      <dgm:spPr/>
      <dgm:t>
        <a:bodyPr/>
        <a:lstStyle/>
        <a:p>
          <a:endParaRPr lang="en-US"/>
        </a:p>
      </dgm:t>
    </dgm:pt>
    <dgm:pt modelId="{395C02A0-5948-406A-9642-2787CFEE8D72}" type="sibTrans" cxnId="{02C2E40E-6006-4DB4-9FE2-D9F0920C2EFE}">
      <dgm:prSet/>
      <dgm:spPr/>
      <dgm:t>
        <a:bodyPr/>
        <a:lstStyle/>
        <a:p>
          <a:endParaRPr lang="en-US"/>
        </a:p>
      </dgm:t>
    </dgm:pt>
    <dgm:pt modelId="{DE56B9D9-BE33-43A6-A761-860DDB219642}">
      <dgm:prSet/>
      <dgm:spPr/>
      <dgm:t>
        <a:bodyPr/>
        <a:lstStyle/>
        <a:p>
          <a:r>
            <a:rPr lang="en-US" dirty="0"/>
            <a:t>4. Better interactions among members</a:t>
          </a:r>
        </a:p>
      </dgm:t>
    </dgm:pt>
    <dgm:pt modelId="{6AABA32C-6DDA-4DEF-8254-D5C5174C52F9}" type="parTrans" cxnId="{DFDF8DA1-72B6-4571-9799-BACC7A58A2DA}">
      <dgm:prSet/>
      <dgm:spPr/>
      <dgm:t>
        <a:bodyPr/>
        <a:lstStyle/>
        <a:p>
          <a:endParaRPr lang="en-US"/>
        </a:p>
      </dgm:t>
    </dgm:pt>
    <dgm:pt modelId="{A0D17043-9659-4AC1-A0CF-E57C9B7072BB}" type="sibTrans" cxnId="{DFDF8DA1-72B6-4571-9799-BACC7A58A2DA}">
      <dgm:prSet/>
      <dgm:spPr/>
      <dgm:t>
        <a:bodyPr/>
        <a:lstStyle/>
        <a:p>
          <a:endParaRPr lang="en-US"/>
        </a:p>
      </dgm:t>
    </dgm:pt>
    <dgm:pt modelId="{77DA14E4-CB64-49AF-B955-EA4446784C7F}">
      <dgm:prSet/>
      <dgm:spPr/>
      <dgm:t>
        <a:bodyPr/>
        <a:lstStyle/>
        <a:p>
          <a:r>
            <a:rPr lang="en-US" dirty="0"/>
            <a:t>5. Increased fundraising opportunities</a:t>
          </a:r>
        </a:p>
      </dgm:t>
    </dgm:pt>
    <dgm:pt modelId="{D93EE906-5A31-497F-89B7-DE98D3A6E3B4}" type="parTrans" cxnId="{2DEE4BDE-7095-41CA-B188-806F0C54FC8D}">
      <dgm:prSet/>
      <dgm:spPr/>
      <dgm:t>
        <a:bodyPr/>
        <a:lstStyle/>
        <a:p>
          <a:endParaRPr lang="en-US"/>
        </a:p>
      </dgm:t>
    </dgm:pt>
    <dgm:pt modelId="{E93536F1-5A6E-4FD2-895A-234CD53D4C92}" type="sibTrans" cxnId="{2DEE4BDE-7095-41CA-B188-806F0C54FC8D}">
      <dgm:prSet/>
      <dgm:spPr/>
      <dgm:t>
        <a:bodyPr/>
        <a:lstStyle/>
        <a:p>
          <a:endParaRPr lang="en-US"/>
        </a:p>
      </dgm:t>
    </dgm:pt>
    <dgm:pt modelId="{D1E326C1-ABAB-4565-A081-713A72A6788E}" type="pres">
      <dgm:prSet presAssocID="{9E5E5763-004E-45C6-AC76-EB7B8BF40E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790856-5627-4963-B5CB-C1A6147C4BC2}" type="pres">
      <dgm:prSet presAssocID="{D709E63A-FF0E-4D76-AD4B-C5F1B8CFA8F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25C52-37A2-4E1A-83A2-3B748DEB39B7}" type="pres">
      <dgm:prSet presAssocID="{CD4BB657-372B-4217-95ED-581A89FD219A}" presName="spacer" presStyleCnt="0"/>
      <dgm:spPr/>
    </dgm:pt>
    <dgm:pt modelId="{67A06912-A022-4CDD-9DF7-DB475CEE1777}" type="pres">
      <dgm:prSet presAssocID="{3DD7F45E-607F-4DB2-91C9-6D7AEDE9C81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AD9B0-6904-4F5F-BB7A-280B714CB8A2}" type="pres">
      <dgm:prSet presAssocID="{281E7C1F-E693-4AED-BBD7-A668F12DC95F}" presName="spacer" presStyleCnt="0"/>
      <dgm:spPr/>
    </dgm:pt>
    <dgm:pt modelId="{042C9E96-2021-4BB7-8661-539BA60EFB21}" type="pres">
      <dgm:prSet presAssocID="{A494B431-2FCB-4EEC-8CB7-B654EB5EA76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588E9-79EC-4FAF-8B47-3B002520C0E8}" type="pres">
      <dgm:prSet presAssocID="{395C02A0-5948-406A-9642-2787CFEE8D72}" presName="spacer" presStyleCnt="0"/>
      <dgm:spPr/>
    </dgm:pt>
    <dgm:pt modelId="{F8BEFC9B-5022-4689-806F-36CAC9707501}" type="pres">
      <dgm:prSet presAssocID="{DE56B9D9-BE33-43A6-A761-860DDB21964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46A63-4C47-4AC9-9AFA-259AB8AD38B9}" type="pres">
      <dgm:prSet presAssocID="{A0D17043-9659-4AC1-A0CF-E57C9B7072BB}" presName="spacer" presStyleCnt="0"/>
      <dgm:spPr/>
    </dgm:pt>
    <dgm:pt modelId="{BFA562D1-9E06-497D-A20E-3898A89AA922}" type="pres">
      <dgm:prSet presAssocID="{77DA14E4-CB64-49AF-B955-EA4446784C7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53BC32-6573-4DCB-9FC7-99EFE064CD24}" type="presOf" srcId="{77DA14E4-CB64-49AF-B955-EA4446784C7F}" destId="{BFA562D1-9E06-497D-A20E-3898A89AA922}" srcOrd="0" destOrd="0" presId="urn:microsoft.com/office/officeart/2005/8/layout/vList2"/>
    <dgm:cxn modelId="{87A840CD-93D3-494A-88EE-48C9FC6F0F05}" type="presOf" srcId="{9E5E5763-004E-45C6-AC76-EB7B8BF40E67}" destId="{D1E326C1-ABAB-4565-A081-713A72A6788E}" srcOrd="0" destOrd="0" presId="urn:microsoft.com/office/officeart/2005/8/layout/vList2"/>
    <dgm:cxn modelId="{02C2E40E-6006-4DB4-9FE2-D9F0920C2EFE}" srcId="{9E5E5763-004E-45C6-AC76-EB7B8BF40E67}" destId="{A494B431-2FCB-4EEC-8CB7-B654EB5EA76A}" srcOrd="2" destOrd="0" parTransId="{BF677070-7873-410C-8097-9A98EDAB459A}" sibTransId="{395C02A0-5948-406A-9642-2787CFEE8D72}"/>
    <dgm:cxn modelId="{DFDF8DA1-72B6-4571-9799-BACC7A58A2DA}" srcId="{9E5E5763-004E-45C6-AC76-EB7B8BF40E67}" destId="{DE56B9D9-BE33-43A6-A761-860DDB219642}" srcOrd="3" destOrd="0" parTransId="{6AABA32C-6DDA-4DEF-8254-D5C5174C52F9}" sibTransId="{A0D17043-9659-4AC1-A0CF-E57C9B7072BB}"/>
    <dgm:cxn modelId="{2DEE4BDE-7095-41CA-B188-806F0C54FC8D}" srcId="{9E5E5763-004E-45C6-AC76-EB7B8BF40E67}" destId="{77DA14E4-CB64-49AF-B955-EA4446784C7F}" srcOrd="4" destOrd="0" parTransId="{D93EE906-5A31-497F-89B7-DE98D3A6E3B4}" sibTransId="{E93536F1-5A6E-4FD2-895A-234CD53D4C92}"/>
    <dgm:cxn modelId="{EFEDDCDB-5088-4CE3-AECF-901F96D1A5C7}" srcId="{9E5E5763-004E-45C6-AC76-EB7B8BF40E67}" destId="{3DD7F45E-607F-4DB2-91C9-6D7AEDE9C81A}" srcOrd="1" destOrd="0" parTransId="{C5307EE8-8201-48FD-BAC7-92601792E2C2}" sibTransId="{281E7C1F-E693-4AED-BBD7-A668F12DC95F}"/>
    <dgm:cxn modelId="{23D9CB0A-7F2C-4C06-AEA3-B25503B5BE15}" type="presOf" srcId="{DE56B9D9-BE33-43A6-A761-860DDB219642}" destId="{F8BEFC9B-5022-4689-806F-36CAC9707501}" srcOrd="0" destOrd="0" presId="urn:microsoft.com/office/officeart/2005/8/layout/vList2"/>
    <dgm:cxn modelId="{23396592-D022-48A0-AA0D-450AB6E58EE2}" type="presOf" srcId="{A494B431-2FCB-4EEC-8CB7-B654EB5EA76A}" destId="{042C9E96-2021-4BB7-8661-539BA60EFB21}" srcOrd="0" destOrd="0" presId="urn:microsoft.com/office/officeart/2005/8/layout/vList2"/>
    <dgm:cxn modelId="{097233AC-5A2A-4207-BFC2-955E523817E0}" type="presOf" srcId="{D709E63A-FF0E-4D76-AD4B-C5F1B8CFA8F6}" destId="{72790856-5627-4963-B5CB-C1A6147C4BC2}" srcOrd="0" destOrd="0" presId="urn:microsoft.com/office/officeart/2005/8/layout/vList2"/>
    <dgm:cxn modelId="{B0190DF5-E1FB-4D34-8097-D881AC54436A}" type="presOf" srcId="{3DD7F45E-607F-4DB2-91C9-6D7AEDE9C81A}" destId="{67A06912-A022-4CDD-9DF7-DB475CEE1777}" srcOrd="0" destOrd="0" presId="urn:microsoft.com/office/officeart/2005/8/layout/vList2"/>
    <dgm:cxn modelId="{D46AF5AA-42C4-47AB-ACBC-E502F5278889}" srcId="{9E5E5763-004E-45C6-AC76-EB7B8BF40E67}" destId="{D709E63A-FF0E-4D76-AD4B-C5F1B8CFA8F6}" srcOrd="0" destOrd="0" parTransId="{8CD5EACD-474B-456D-B3AC-7BF039ACAEC4}" sibTransId="{CD4BB657-372B-4217-95ED-581A89FD219A}"/>
    <dgm:cxn modelId="{B762EB60-8A88-4A85-90BC-9B875299FFDA}" type="presParOf" srcId="{D1E326C1-ABAB-4565-A081-713A72A6788E}" destId="{72790856-5627-4963-B5CB-C1A6147C4BC2}" srcOrd="0" destOrd="0" presId="urn:microsoft.com/office/officeart/2005/8/layout/vList2"/>
    <dgm:cxn modelId="{3E219C08-15C8-4ACC-9A43-4C676B200B91}" type="presParOf" srcId="{D1E326C1-ABAB-4565-A081-713A72A6788E}" destId="{DFB25C52-37A2-4E1A-83A2-3B748DEB39B7}" srcOrd="1" destOrd="0" presId="urn:microsoft.com/office/officeart/2005/8/layout/vList2"/>
    <dgm:cxn modelId="{BE1EC26F-1848-4E4B-9BF5-89C739B60300}" type="presParOf" srcId="{D1E326C1-ABAB-4565-A081-713A72A6788E}" destId="{67A06912-A022-4CDD-9DF7-DB475CEE1777}" srcOrd="2" destOrd="0" presId="urn:microsoft.com/office/officeart/2005/8/layout/vList2"/>
    <dgm:cxn modelId="{793EB948-2279-4F08-8661-9EC9637C44BF}" type="presParOf" srcId="{D1E326C1-ABAB-4565-A081-713A72A6788E}" destId="{837AD9B0-6904-4F5F-BB7A-280B714CB8A2}" srcOrd="3" destOrd="0" presId="urn:microsoft.com/office/officeart/2005/8/layout/vList2"/>
    <dgm:cxn modelId="{B341D057-025B-416D-8DB8-D08B82BD70B0}" type="presParOf" srcId="{D1E326C1-ABAB-4565-A081-713A72A6788E}" destId="{042C9E96-2021-4BB7-8661-539BA60EFB21}" srcOrd="4" destOrd="0" presId="urn:microsoft.com/office/officeart/2005/8/layout/vList2"/>
    <dgm:cxn modelId="{6F0F41C7-BA78-4FAC-B564-32E09DDEC524}" type="presParOf" srcId="{D1E326C1-ABAB-4565-A081-713A72A6788E}" destId="{3F0588E9-79EC-4FAF-8B47-3B002520C0E8}" srcOrd="5" destOrd="0" presId="urn:microsoft.com/office/officeart/2005/8/layout/vList2"/>
    <dgm:cxn modelId="{C2ADEC3F-FAEF-49E3-AE8E-8BC71ECC0B9D}" type="presParOf" srcId="{D1E326C1-ABAB-4565-A081-713A72A6788E}" destId="{F8BEFC9B-5022-4689-806F-36CAC9707501}" srcOrd="6" destOrd="0" presId="urn:microsoft.com/office/officeart/2005/8/layout/vList2"/>
    <dgm:cxn modelId="{1CD240D2-84F8-456C-99E4-260D1D1E9C81}" type="presParOf" srcId="{D1E326C1-ABAB-4565-A081-713A72A6788E}" destId="{61246A63-4C47-4AC9-9AFA-259AB8AD38B9}" srcOrd="7" destOrd="0" presId="urn:microsoft.com/office/officeart/2005/8/layout/vList2"/>
    <dgm:cxn modelId="{92502E78-563E-45C8-BC56-74114E5F14B9}" type="presParOf" srcId="{D1E326C1-ABAB-4565-A081-713A72A6788E}" destId="{BFA562D1-9E06-497D-A20E-3898A89AA92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E207F8-6763-42B7-A312-BA1DEB2B5BE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D5822B-DBE0-4E9E-8EF6-F3486BEE2E8D}">
      <dgm:prSet/>
      <dgm:spPr/>
      <dgm:t>
        <a:bodyPr/>
        <a:lstStyle/>
        <a:p>
          <a:r>
            <a:rPr lang="en-US" dirty="0"/>
            <a:t>1.  A diverse organization may necessitate a realignment of organizational mission.</a:t>
          </a:r>
        </a:p>
      </dgm:t>
    </dgm:pt>
    <dgm:pt modelId="{6A021FC2-3A90-43FD-9073-671EE63AC0D3}" type="parTrans" cxnId="{850D7CA9-EC83-46AD-BCAB-CFED0D7D85C4}">
      <dgm:prSet/>
      <dgm:spPr/>
      <dgm:t>
        <a:bodyPr/>
        <a:lstStyle/>
        <a:p>
          <a:endParaRPr lang="en-US"/>
        </a:p>
      </dgm:t>
    </dgm:pt>
    <dgm:pt modelId="{2FB3773F-F5ED-4550-B40F-85A7B0A82995}" type="sibTrans" cxnId="{850D7CA9-EC83-46AD-BCAB-CFED0D7D85C4}">
      <dgm:prSet/>
      <dgm:spPr/>
      <dgm:t>
        <a:bodyPr/>
        <a:lstStyle/>
        <a:p>
          <a:endParaRPr lang="en-US"/>
        </a:p>
      </dgm:t>
    </dgm:pt>
    <dgm:pt modelId="{7E510A9E-FB4C-4C86-BFC2-D14950A7C4A0}">
      <dgm:prSet/>
      <dgm:spPr/>
      <dgm:t>
        <a:bodyPr/>
        <a:lstStyle/>
        <a:p>
          <a:r>
            <a:rPr lang="en-US" dirty="0"/>
            <a:t>2.  Implementation of organizational goals may be necessary.</a:t>
          </a:r>
        </a:p>
      </dgm:t>
    </dgm:pt>
    <dgm:pt modelId="{585E279B-0D8D-469C-8137-56FAE1568582}" type="parTrans" cxnId="{EC2CBB61-676B-43D2-A1E2-CE8537D8A2B8}">
      <dgm:prSet/>
      <dgm:spPr/>
      <dgm:t>
        <a:bodyPr/>
        <a:lstStyle/>
        <a:p>
          <a:endParaRPr lang="en-US"/>
        </a:p>
      </dgm:t>
    </dgm:pt>
    <dgm:pt modelId="{DEBF1433-57B1-4C39-8487-99667D81D6F9}" type="sibTrans" cxnId="{EC2CBB61-676B-43D2-A1E2-CE8537D8A2B8}">
      <dgm:prSet/>
      <dgm:spPr/>
      <dgm:t>
        <a:bodyPr/>
        <a:lstStyle/>
        <a:p>
          <a:endParaRPr lang="en-US"/>
        </a:p>
      </dgm:t>
    </dgm:pt>
    <dgm:pt modelId="{9141057D-A3FB-4572-9F87-E12669B2B206}">
      <dgm:prSet/>
      <dgm:spPr/>
      <dgm:t>
        <a:bodyPr/>
        <a:lstStyle/>
        <a:p>
          <a:r>
            <a:rPr lang="en-US" dirty="0"/>
            <a:t>3.  Training and open conversations will need to be conducted.</a:t>
          </a:r>
        </a:p>
      </dgm:t>
    </dgm:pt>
    <dgm:pt modelId="{9551EBE4-53B8-4296-8C1D-8384FF52B111}" type="parTrans" cxnId="{CC52F890-497F-4A9E-99AA-EF520DC7C807}">
      <dgm:prSet/>
      <dgm:spPr/>
      <dgm:t>
        <a:bodyPr/>
        <a:lstStyle/>
        <a:p>
          <a:endParaRPr lang="en-US"/>
        </a:p>
      </dgm:t>
    </dgm:pt>
    <dgm:pt modelId="{A95E453B-561B-4FCE-AF05-79894F79C945}" type="sibTrans" cxnId="{CC52F890-497F-4A9E-99AA-EF520DC7C807}">
      <dgm:prSet/>
      <dgm:spPr/>
      <dgm:t>
        <a:bodyPr/>
        <a:lstStyle/>
        <a:p>
          <a:endParaRPr lang="en-US"/>
        </a:p>
      </dgm:t>
    </dgm:pt>
    <dgm:pt modelId="{4A68A973-82BC-4095-B181-66DBBB82C6C9}">
      <dgm:prSet/>
      <dgm:spPr/>
      <dgm:t>
        <a:bodyPr/>
        <a:lstStyle/>
        <a:p>
          <a:r>
            <a:rPr lang="en-US" dirty="0"/>
            <a:t>4.  Human biases (known and unknown) may need to be overcome.</a:t>
          </a:r>
        </a:p>
      </dgm:t>
    </dgm:pt>
    <dgm:pt modelId="{58958B06-587B-493B-AA44-FD046A764F0C}" type="parTrans" cxnId="{F3200CEF-1D7E-44EB-AABC-EBC6A98F3C99}">
      <dgm:prSet/>
      <dgm:spPr/>
      <dgm:t>
        <a:bodyPr/>
        <a:lstStyle/>
        <a:p>
          <a:endParaRPr lang="en-US"/>
        </a:p>
      </dgm:t>
    </dgm:pt>
    <dgm:pt modelId="{A1F758BE-9988-48C3-8136-E4C5322C8124}" type="sibTrans" cxnId="{F3200CEF-1D7E-44EB-AABC-EBC6A98F3C99}">
      <dgm:prSet/>
      <dgm:spPr/>
      <dgm:t>
        <a:bodyPr/>
        <a:lstStyle/>
        <a:p>
          <a:endParaRPr lang="en-US"/>
        </a:p>
      </dgm:t>
    </dgm:pt>
    <dgm:pt modelId="{36541273-D1ED-4398-8360-540927540A61}">
      <dgm:prSet/>
      <dgm:spPr/>
      <dgm:t>
        <a:bodyPr/>
        <a:lstStyle/>
        <a:p>
          <a:r>
            <a:rPr lang="en-US" dirty="0"/>
            <a:t>5.  Resistance from members may occur.</a:t>
          </a:r>
        </a:p>
      </dgm:t>
    </dgm:pt>
    <dgm:pt modelId="{CD594254-87B6-469C-8985-245E887BF7D5}" type="parTrans" cxnId="{2488A0A0-6A88-4174-A62E-9B3CAE4F30F1}">
      <dgm:prSet/>
      <dgm:spPr/>
      <dgm:t>
        <a:bodyPr/>
        <a:lstStyle/>
        <a:p>
          <a:endParaRPr lang="en-US"/>
        </a:p>
      </dgm:t>
    </dgm:pt>
    <dgm:pt modelId="{62D04797-70B4-4917-B2FE-1785FA71E06D}" type="sibTrans" cxnId="{2488A0A0-6A88-4174-A62E-9B3CAE4F30F1}">
      <dgm:prSet/>
      <dgm:spPr/>
      <dgm:t>
        <a:bodyPr/>
        <a:lstStyle/>
        <a:p>
          <a:endParaRPr lang="en-US"/>
        </a:p>
      </dgm:t>
    </dgm:pt>
    <dgm:pt modelId="{5F3EB1F5-00E2-4576-9D29-237A6CC7E4C0}" type="pres">
      <dgm:prSet presAssocID="{F8E207F8-6763-42B7-A312-BA1DEB2B5B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87553B-3B84-4D45-B080-36AFD1B965AC}" type="pres">
      <dgm:prSet presAssocID="{B2D5822B-DBE0-4E9E-8EF6-F3486BEE2E8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B85A6-C4CF-40D0-938F-F8937D348FFC}" type="pres">
      <dgm:prSet presAssocID="{2FB3773F-F5ED-4550-B40F-85A7B0A82995}" presName="spacer" presStyleCnt="0"/>
      <dgm:spPr/>
    </dgm:pt>
    <dgm:pt modelId="{9C0FB51B-0A09-4632-9CCC-9B2C8C1746F9}" type="pres">
      <dgm:prSet presAssocID="{7E510A9E-FB4C-4C86-BFC2-D14950A7C4A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E9103-9500-4B4B-9EA8-D25DB8BE353F}" type="pres">
      <dgm:prSet presAssocID="{DEBF1433-57B1-4C39-8487-99667D81D6F9}" presName="spacer" presStyleCnt="0"/>
      <dgm:spPr/>
    </dgm:pt>
    <dgm:pt modelId="{27258837-9119-4996-8CF0-D5C664CC26E7}" type="pres">
      <dgm:prSet presAssocID="{9141057D-A3FB-4572-9F87-E12669B2B20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10D48-E567-4232-8623-8FB63B381311}" type="pres">
      <dgm:prSet presAssocID="{A95E453B-561B-4FCE-AF05-79894F79C945}" presName="spacer" presStyleCnt="0"/>
      <dgm:spPr/>
    </dgm:pt>
    <dgm:pt modelId="{0D1E5D72-31C5-4B21-85C7-63625E6D3A31}" type="pres">
      <dgm:prSet presAssocID="{4A68A973-82BC-4095-B181-66DBBB82C6C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89776-29FD-4C30-BD88-64C1AA9780E5}" type="pres">
      <dgm:prSet presAssocID="{A1F758BE-9988-48C3-8136-E4C5322C8124}" presName="spacer" presStyleCnt="0"/>
      <dgm:spPr/>
    </dgm:pt>
    <dgm:pt modelId="{25F99030-4E24-4606-B048-DB649C47C10D}" type="pres">
      <dgm:prSet presAssocID="{36541273-D1ED-4398-8360-540927540A6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88A0A0-6A88-4174-A62E-9B3CAE4F30F1}" srcId="{F8E207F8-6763-42B7-A312-BA1DEB2B5BEB}" destId="{36541273-D1ED-4398-8360-540927540A61}" srcOrd="4" destOrd="0" parTransId="{CD594254-87B6-469C-8985-245E887BF7D5}" sibTransId="{62D04797-70B4-4917-B2FE-1785FA71E06D}"/>
    <dgm:cxn modelId="{50E59764-6666-485A-98A2-087F02F414C4}" type="presOf" srcId="{F8E207F8-6763-42B7-A312-BA1DEB2B5BEB}" destId="{5F3EB1F5-00E2-4576-9D29-237A6CC7E4C0}" srcOrd="0" destOrd="0" presId="urn:microsoft.com/office/officeart/2005/8/layout/vList2"/>
    <dgm:cxn modelId="{D4758CBA-14DF-4EC1-8A19-11C2DBD7C95F}" type="presOf" srcId="{9141057D-A3FB-4572-9F87-E12669B2B206}" destId="{27258837-9119-4996-8CF0-D5C664CC26E7}" srcOrd="0" destOrd="0" presId="urn:microsoft.com/office/officeart/2005/8/layout/vList2"/>
    <dgm:cxn modelId="{F3200CEF-1D7E-44EB-AABC-EBC6A98F3C99}" srcId="{F8E207F8-6763-42B7-A312-BA1DEB2B5BEB}" destId="{4A68A973-82BC-4095-B181-66DBBB82C6C9}" srcOrd="3" destOrd="0" parTransId="{58958B06-587B-493B-AA44-FD046A764F0C}" sibTransId="{A1F758BE-9988-48C3-8136-E4C5322C8124}"/>
    <dgm:cxn modelId="{850D7CA9-EC83-46AD-BCAB-CFED0D7D85C4}" srcId="{F8E207F8-6763-42B7-A312-BA1DEB2B5BEB}" destId="{B2D5822B-DBE0-4E9E-8EF6-F3486BEE2E8D}" srcOrd="0" destOrd="0" parTransId="{6A021FC2-3A90-43FD-9073-671EE63AC0D3}" sibTransId="{2FB3773F-F5ED-4550-B40F-85A7B0A82995}"/>
    <dgm:cxn modelId="{13C3A99E-5072-4CFC-9324-D838640445C3}" type="presOf" srcId="{7E510A9E-FB4C-4C86-BFC2-D14950A7C4A0}" destId="{9C0FB51B-0A09-4632-9CCC-9B2C8C1746F9}" srcOrd="0" destOrd="0" presId="urn:microsoft.com/office/officeart/2005/8/layout/vList2"/>
    <dgm:cxn modelId="{CE2F55DC-817E-4DBE-AE7F-FF81A3238AA4}" type="presOf" srcId="{B2D5822B-DBE0-4E9E-8EF6-F3486BEE2E8D}" destId="{F487553B-3B84-4D45-B080-36AFD1B965AC}" srcOrd="0" destOrd="0" presId="urn:microsoft.com/office/officeart/2005/8/layout/vList2"/>
    <dgm:cxn modelId="{CC52F890-497F-4A9E-99AA-EF520DC7C807}" srcId="{F8E207F8-6763-42B7-A312-BA1DEB2B5BEB}" destId="{9141057D-A3FB-4572-9F87-E12669B2B206}" srcOrd="2" destOrd="0" parTransId="{9551EBE4-53B8-4296-8C1D-8384FF52B111}" sibTransId="{A95E453B-561B-4FCE-AF05-79894F79C945}"/>
    <dgm:cxn modelId="{78CAA5D3-D868-4124-AE11-F2B2FF192EC3}" type="presOf" srcId="{36541273-D1ED-4398-8360-540927540A61}" destId="{25F99030-4E24-4606-B048-DB649C47C10D}" srcOrd="0" destOrd="0" presId="urn:microsoft.com/office/officeart/2005/8/layout/vList2"/>
    <dgm:cxn modelId="{EC2CBB61-676B-43D2-A1E2-CE8537D8A2B8}" srcId="{F8E207F8-6763-42B7-A312-BA1DEB2B5BEB}" destId="{7E510A9E-FB4C-4C86-BFC2-D14950A7C4A0}" srcOrd="1" destOrd="0" parTransId="{585E279B-0D8D-469C-8137-56FAE1568582}" sibTransId="{DEBF1433-57B1-4C39-8487-99667D81D6F9}"/>
    <dgm:cxn modelId="{FC11FB16-9CFC-4DBC-8DD0-15ABDFE26DBC}" type="presOf" srcId="{4A68A973-82BC-4095-B181-66DBBB82C6C9}" destId="{0D1E5D72-31C5-4B21-85C7-63625E6D3A31}" srcOrd="0" destOrd="0" presId="urn:microsoft.com/office/officeart/2005/8/layout/vList2"/>
    <dgm:cxn modelId="{E263ED2A-C34E-42F2-A13B-CCA5312FA2A3}" type="presParOf" srcId="{5F3EB1F5-00E2-4576-9D29-237A6CC7E4C0}" destId="{F487553B-3B84-4D45-B080-36AFD1B965AC}" srcOrd="0" destOrd="0" presId="urn:microsoft.com/office/officeart/2005/8/layout/vList2"/>
    <dgm:cxn modelId="{A53E2515-20A9-4CDB-93E4-3F68D2199E80}" type="presParOf" srcId="{5F3EB1F5-00E2-4576-9D29-237A6CC7E4C0}" destId="{EB4B85A6-C4CF-40D0-938F-F8937D348FFC}" srcOrd="1" destOrd="0" presId="urn:microsoft.com/office/officeart/2005/8/layout/vList2"/>
    <dgm:cxn modelId="{2B37C12C-6FD8-4162-86C3-D7DCDDA72734}" type="presParOf" srcId="{5F3EB1F5-00E2-4576-9D29-237A6CC7E4C0}" destId="{9C0FB51B-0A09-4632-9CCC-9B2C8C1746F9}" srcOrd="2" destOrd="0" presId="urn:microsoft.com/office/officeart/2005/8/layout/vList2"/>
    <dgm:cxn modelId="{BEEA0478-C4F1-4B2C-A1D0-255C1DF90019}" type="presParOf" srcId="{5F3EB1F5-00E2-4576-9D29-237A6CC7E4C0}" destId="{4EAE9103-9500-4B4B-9EA8-D25DB8BE353F}" srcOrd="3" destOrd="0" presId="urn:microsoft.com/office/officeart/2005/8/layout/vList2"/>
    <dgm:cxn modelId="{EA2C7D3A-6ED0-48C8-AE50-52D0C23A6421}" type="presParOf" srcId="{5F3EB1F5-00E2-4576-9D29-237A6CC7E4C0}" destId="{27258837-9119-4996-8CF0-D5C664CC26E7}" srcOrd="4" destOrd="0" presId="urn:microsoft.com/office/officeart/2005/8/layout/vList2"/>
    <dgm:cxn modelId="{ACDD5E07-D184-44E7-9DF2-EBE828E34D73}" type="presParOf" srcId="{5F3EB1F5-00E2-4576-9D29-237A6CC7E4C0}" destId="{D3610D48-E567-4232-8623-8FB63B381311}" srcOrd="5" destOrd="0" presId="urn:microsoft.com/office/officeart/2005/8/layout/vList2"/>
    <dgm:cxn modelId="{802D05FE-C233-4ABC-B9EB-9DCC317AE7D6}" type="presParOf" srcId="{5F3EB1F5-00E2-4576-9D29-237A6CC7E4C0}" destId="{0D1E5D72-31C5-4B21-85C7-63625E6D3A31}" srcOrd="6" destOrd="0" presId="urn:microsoft.com/office/officeart/2005/8/layout/vList2"/>
    <dgm:cxn modelId="{C7B18628-709B-4C4A-8DEE-22A33A2733D6}" type="presParOf" srcId="{5F3EB1F5-00E2-4576-9D29-237A6CC7E4C0}" destId="{99E89776-29FD-4C30-BD88-64C1AA9780E5}" srcOrd="7" destOrd="0" presId="urn:microsoft.com/office/officeart/2005/8/layout/vList2"/>
    <dgm:cxn modelId="{EF67DF86-0D4B-4691-8F45-BACA0CD952B2}" type="presParOf" srcId="{5F3EB1F5-00E2-4576-9D29-237A6CC7E4C0}" destId="{25F99030-4E24-4606-B048-DB649C47C10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452CE4-1B6F-4A7A-ADBB-4F26590CE27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C8DB3FB-006E-4559-AEDA-4556F6EF59D2}">
      <dgm:prSet/>
      <dgm:spPr/>
      <dgm:t>
        <a:bodyPr/>
        <a:lstStyle/>
        <a:p>
          <a:r>
            <a:rPr lang="en-US" dirty="0"/>
            <a:t>1.  Hold workshop(s) to discuss goals of DEI for the organization.</a:t>
          </a:r>
        </a:p>
      </dgm:t>
    </dgm:pt>
    <dgm:pt modelId="{339B5504-6BE1-4DB5-8BE3-7A775E08BA31}" type="parTrans" cxnId="{E3BF84F8-380D-42B8-9D72-96CFF4C3E88B}">
      <dgm:prSet/>
      <dgm:spPr/>
      <dgm:t>
        <a:bodyPr/>
        <a:lstStyle/>
        <a:p>
          <a:endParaRPr lang="en-US"/>
        </a:p>
      </dgm:t>
    </dgm:pt>
    <dgm:pt modelId="{0D2E7808-58D3-4838-BBAA-96357938565E}" type="sibTrans" cxnId="{E3BF84F8-380D-42B8-9D72-96CFF4C3E88B}">
      <dgm:prSet/>
      <dgm:spPr/>
      <dgm:t>
        <a:bodyPr/>
        <a:lstStyle/>
        <a:p>
          <a:endParaRPr lang="en-US"/>
        </a:p>
      </dgm:t>
    </dgm:pt>
    <dgm:pt modelId="{6876C8D5-C637-44BE-9A60-AE2C71D8CE96}">
      <dgm:prSet/>
      <dgm:spPr/>
      <dgm:t>
        <a:bodyPr/>
        <a:lstStyle/>
        <a:p>
          <a:r>
            <a:rPr lang="en-US" dirty="0"/>
            <a:t>2.  Establish a goal for program committees to include activities that demonstrate commitment to DEI.</a:t>
          </a:r>
        </a:p>
      </dgm:t>
    </dgm:pt>
    <dgm:pt modelId="{9DE4021B-273B-4882-9D4C-383933C40999}" type="parTrans" cxnId="{BB8F4123-7570-4804-BE38-49D3D2AF4554}">
      <dgm:prSet/>
      <dgm:spPr/>
      <dgm:t>
        <a:bodyPr/>
        <a:lstStyle/>
        <a:p>
          <a:endParaRPr lang="en-US"/>
        </a:p>
      </dgm:t>
    </dgm:pt>
    <dgm:pt modelId="{79E50378-9660-48E5-A5B0-2E03E90D791D}" type="sibTrans" cxnId="{BB8F4123-7570-4804-BE38-49D3D2AF4554}">
      <dgm:prSet/>
      <dgm:spPr/>
      <dgm:t>
        <a:bodyPr/>
        <a:lstStyle/>
        <a:p>
          <a:endParaRPr lang="en-US"/>
        </a:p>
      </dgm:t>
    </dgm:pt>
    <dgm:pt modelId="{FB3D8451-20A5-4079-B49B-A86C45267AF7}">
      <dgm:prSet/>
      <dgm:spPr/>
      <dgm:t>
        <a:bodyPr/>
        <a:lstStyle/>
        <a:p>
          <a:r>
            <a:rPr lang="en-US" dirty="0"/>
            <a:t>3.  Invite those you’d like to include to discuss the goals and glean their interest.</a:t>
          </a:r>
        </a:p>
      </dgm:t>
    </dgm:pt>
    <dgm:pt modelId="{D8F81308-5C2B-4066-9A66-92627DCFEDF8}" type="parTrans" cxnId="{6FCB66D1-9A69-4175-9DB5-E3F969FE8136}">
      <dgm:prSet/>
      <dgm:spPr/>
      <dgm:t>
        <a:bodyPr/>
        <a:lstStyle/>
        <a:p>
          <a:endParaRPr lang="en-US"/>
        </a:p>
      </dgm:t>
    </dgm:pt>
    <dgm:pt modelId="{5703B713-D668-4178-870B-DBB87B748E30}" type="sibTrans" cxnId="{6FCB66D1-9A69-4175-9DB5-E3F969FE8136}">
      <dgm:prSet/>
      <dgm:spPr/>
      <dgm:t>
        <a:bodyPr/>
        <a:lstStyle/>
        <a:p>
          <a:endParaRPr lang="en-US"/>
        </a:p>
      </dgm:t>
    </dgm:pt>
    <dgm:pt modelId="{FF2D35FF-397D-472A-93E7-F68D230CFD7D}">
      <dgm:prSet/>
      <dgm:spPr/>
      <dgm:t>
        <a:bodyPr/>
        <a:lstStyle/>
        <a:p>
          <a:r>
            <a:rPr lang="en-US" dirty="0"/>
            <a:t>4.  Continue to talk about commitment and translate talk into actions.</a:t>
          </a:r>
        </a:p>
      </dgm:t>
    </dgm:pt>
    <dgm:pt modelId="{F61E3792-DC70-4A72-BD38-714EAB49EBEC}" type="parTrans" cxnId="{724E199A-BFB3-45D9-A062-553A5599B0F4}">
      <dgm:prSet/>
      <dgm:spPr/>
      <dgm:t>
        <a:bodyPr/>
        <a:lstStyle/>
        <a:p>
          <a:endParaRPr lang="en-US"/>
        </a:p>
      </dgm:t>
    </dgm:pt>
    <dgm:pt modelId="{7ABDCF8D-1EE1-4352-9A5E-6ADEF6EA8D62}" type="sibTrans" cxnId="{724E199A-BFB3-45D9-A062-553A5599B0F4}">
      <dgm:prSet/>
      <dgm:spPr/>
      <dgm:t>
        <a:bodyPr/>
        <a:lstStyle/>
        <a:p>
          <a:endParaRPr lang="en-US"/>
        </a:p>
      </dgm:t>
    </dgm:pt>
    <dgm:pt modelId="{E18CF5DA-ABBA-43CE-AC40-F4EF35390AA6}" type="pres">
      <dgm:prSet presAssocID="{3A452CE4-1B6F-4A7A-ADBB-4F26590CE27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7785BB-FE91-4008-AD27-D18D20B97834}" type="pres">
      <dgm:prSet presAssocID="{AC8DB3FB-006E-4559-AEDA-4556F6EF59D2}" presName="compNode" presStyleCnt="0"/>
      <dgm:spPr/>
    </dgm:pt>
    <dgm:pt modelId="{E562C8A1-6BE9-494F-9C98-39C0B8E06068}" type="pres">
      <dgm:prSet presAssocID="{AC8DB3FB-006E-4559-AEDA-4556F6EF59D2}" presName="bgRect" presStyleLbl="bgShp" presStyleIdx="0" presStyleCnt="4"/>
      <dgm:spPr/>
    </dgm:pt>
    <dgm:pt modelId="{B9917901-1DF5-440A-9EDC-91C65402B1FB}" type="pres">
      <dgm:prSet presAssocID="{AC8DB3FB-006E-4559-AEDA-4556F6EF59D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4972BBB5-81D0-4553-B1DC-11AD83A17208}" type="pres">
      <dgm:prSet presAssocID="{AC8DB3FB-006E-4559-AEDA-4556F6EF59D2}" presName="spaceRect" presStyleCnt="0"/>
      <dgm:spPr/>
    </dgm:pt>
    <dgm:pt modelId="{9F3B0B0E-1493-43C7-BC99-20FB91E826F2}" type="pres">
      <dgm:prSet presAssocID="{AC8DB3FB-006E-4559-AEDA-4556F6EF59D2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A3F1A2A-731E-4948-8378-DE9FD72E5C27}" type="pres">
      <dgm:prSet presAssocID="{0D2E7808-58D3-4838-BBAA-96357938565E}" presName="sibTrans" presStyleCnt="0"/>
      <dgm:spPr/>
    </dgm:pt>
    <dgm:pt modelId="{E6D0A5C8-CD21-4B06-A200-37746EFA7564}" type="pres">
      <dgm:prSet presAssocID="{6876C8D5-C637-44BE-9A60-AE2C71D8CE96}" presName="compNode" presStyleCnt="0"/>
      <dgm:spPr/>
    </dgm:pt>
    <dgm:pt modelId="{5BA05D81-6CBE-4411-9127-7B81E4F0B202}" type="pres">
      <dgm:prSet presAssocID="{6876C8D5-C637-44BE-9A60-AE2C71D8CE96}" presName="bgRect" presStyleLbl="bgShp" presStyleIdx="1" presStyleCnt="4"/>
      <dgm:spPr/>
    </dgm:pt>
    <dgm:pt modelId="{92BDB1CB-75BF-4014-99AA-0827DFA96E2A}" type="pres">
      <dgm:prSet presAssocID="{6876C8D5-C637-44BE-9A60-AE2C71D8CE9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B46AA8C-5174-48B9-9E67-9111C55BD86F}" type="pres">
      <dgm:prSet presAssocID="{6876C8D5-C637-44BE-9A60-AE2C71D8CE96}" presName="spaceRect" presStyleCnt="0"/>
      <dgm:spPr/>
    </dgm:pt>
    <dgm:pt modelId="{F1DE271C-ED4A-44C2-AF78-317DFEC7F839}" type="pres">
      <dgm:prSet presAssocID="{6876C8D5-C637-44BE-9A60-AE2C71D8CE96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9F47DB6-4DE0-41BE-A904-81C6FEBECDE7}" type="pres">
      <dgm:prSet presAssocID="{79E50378-9660-48E5-A5B0-2E03E90D791D}" presName="sibTrans" presStyleCnt="0"/>
      <dgm:spPr/>
    </dgm:pt>
    <dgm:pt modelId="{BCA57A91-0263-4328-9CFE-089BFD4CD0E8}" type="pres">
      <dgm:prSet presAssocID="{FB3D8451-20A5-4079-B49B-A86C45267AF7}" presName="compNode" presStyleCnt="0"/>
      <dgm:spPr/>
    </dgm:pt>
    <dgm:pt modelId="{87B93284-4204-4FEA-A9F5-0E6720A9BAE6}" type="pres">
      <dgm:prSet presAssocID="{FB3D8451-20A5-4079-B49B-A86C45267AF7}" presName="bgRect" presStyleLbl="bgShp" presStyleIdx="2" presStyleCnt="4"/>
      <dgm:spPr/>
    </dgm:pt>
    <dgm:pt modelId="{4C800A65-54F5-445F-B41A-33524CDBD4F9}" type="pres">
      <dgm:prSet presAssocID="{FB3D8451-20A5-4079-B49B-A86C45267AF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8A7F2579-7948-4FA1-8065-98E9A9235B61}" type="pres">
      <dgm:prSet presAssocID="{FB3D8451-20A5-4079-B49B-A86C45267AF7}" presName="spaceRect" presStyleCnt="0"/>
      <dgm:spPr/>
    </dgm:pt>
    <dgm:pt modelId="{0C13AD47-5A81-43AE-BFA5-BE27F294C23A}" type="pres">
      <dgm:prSet presAssocID="{FB3D8451-20A5-4079-B49B-A86C45267AF7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73AB5D8-BC55-44EE-8B14-F60B3582FEDC}" type="pres">
      <dgm:prSet presAssocID="{5703B713-D668-4178-870B-DBB87B748E30}" presName="sibTrans" presStyleCnt="0"/>
      <dgm:spPr/>
    </dgm:pt>
    <dgm:pt modelId="{32FA430E-6283-492F-B73F-E44DFFC1941F}" type="pres">
      <dgm:prSet presAssocID="{FF2D35FF-397D-472A-93E7-F68D230CFD7D}" presName="compNode" presStyleCnt="0"/>
      <dgm:spPr/>
    </dgm:pt>
    <dgm:pt modelId="{8C32D575-8792-4456-829F-4FD917A6B1BA}" type="pres">
      <dgm:prSet presAssocID="{FF2D35FF-397D-472A-93E7-F68D230CFD7D}" presName="bgRect" presStyleLbl="bgShp" presStyleIdx="3" presStyleCnt="4"/>
      <dgm:spPr/>
    </dgm:pt>
    <dgm:pt modelId="{8DF66FF5-2E9C-43F2-AD8A-AE570640C11A}" type="pres">
      <dgm:prSet presAssocID="{FF2D35FF-397D-472A-93E7-F68D230CFD7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"/>
        </a:ext>
      </dgm:extLst>
    </dgm:pt>
    <dgm:pt modelId="{31CB3FA2-2DC4-4B99-977F-29E576E6C158}" type="pres">
      <dgm:prSet presAssocID="{FF2D35FF-397D-472A-93E7-F68D230CFD7D}" presName="spaceRect" presStyleCnt="0"/>
      <dgm:spPr/>
    </dgm:pt>
    <dgm:pt modelId="{80FCE392-400B-4B48-AD95-3111CA8DD416}" type="pres">
      <dgm:prSet presAssocID="{FF2D35FF-397D-472A-93E7-F68D230CFD7D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849A304-5277-4106-AA86-DAD5D96CDCBA}" type="presOf" srcId="{FF2D35FF-397D-472A-93E7-F68D230CFD7D}" destId="{80FCE392-400B-4B48-AD95-3111CA8DD416}" srcOrd="0" destOrd="0" presId="urn:microsoft.com/office/officeart/2018/2/layout/IconVerticalSolidList"/>
    <dgm:cxn modelId="{E3BF84F8-380D-42B8-9D72-96CFF4C3E88B}" srcId="{3A452CE4-1B6F-4A7A-ADBB-4F26590CE274}" destId="{AC8DB3FB-006E-4559-AEDA-4556F6EF59D2}" srcOrd="0" destOrd="0" parTransId="{339B5504-6BE1-4DB5-8BE3-7A775E08BA31}" sibTransId="{0D2E7808-58D3-4838-BBAA-96357938565E}"/>
    <dgm:cxn modelId="{BB8F4123-7570-4804-BE38-49D3D2AF4554}" srcId="{3A452CE4-1B6F-4A7A-ADBB-4F26590CE274}" destId="{6876C8D5-C637-44BE-9A60-AE2C71D8CE96}" srcOrd="1" destOrd="0" parTransId="{9DE4021B-273B-4882-9D4C-383933C40999}" sibTransId="{79E50378-9660-48E5-A5B0-2E03E90D791D}"/>
    <dgm:cxn modelId="{6FCB66D1-9A69-4175-9DB5-E3F969FE8136}" srcId="{3A452CE4-1B6F-4A7A-ADBB-4F26590CE274}" destId="{FB3D8451-20A5-4079-B49B-A86C45267AF7}" srcOrd="2" destOrd="0" parTransId="{D8F81308-5C2B-4066-9A66-92627DCFEDF8}" sibTransId="{5703B713-D668-4178-870B-DBB87B748E30}"/>
    <dgm:cxn modelId="{724E199A-BFB3-45D9-A062-553A5599B0F4}" srcId="{3A452CE4-1B6F-4A7A-ADBB-4F26590CE274}" destId="{FF2D35FF-397D-472A-93E7-F68D230CFD7D}" srcOrd="3" destOrd="0" parTransId="{F61E3792-DC70-4A72-BD38-714EAB49EBEC}" sibTransId="{7ABDCF8D-1EE1-4352-9A5E-6ADEF6EA8D62}"/>
    <dgm:cxn modelId="{861D699B-0154-48E4-B9C1-CB062C385B9D}" type="presOf" srcId="{AC8DB3FB-006E-4559-AEDA-4556F6EF59D2}" destId="{9F3B0B0E-1493-43C7-BC99-20FB91E826F2}" srcOrd="0" destOrd="0" presId="urn:microsoft.com/office/officeart/2018/2/layout/IconVerticalSolidList"/>
    <dgm:cxn modelId="{0744BAE8-18E3-49C1-B9BB-8A8014D3B5BD}" type="presOf" srcId="{6876C8D5-C637-44BE-9A60-AE2C71D8CE96}" destId="{F1DE271C-ED4A-44C2-AF78-317DFEC7F839}" srcOrd="0" destOrd="0" presId="urn:microsoft.com/office/officeart/2018/2/layout/IconVerticalSolidList"/>
    <dgm:cxn modelId="{CA194768-06B1-4EA4-94B4-8B8844DE206F}" type="presOf" srcId="{3A452CE4-1B6F-4A7A-ADBB-4F26590CE274}" destId="{E18CF5DA-ABBA-43CE-AC40-F4EF35390AA6}" srcOrd="0" destOrd="0" presId="urn:microsoft.com/office/officeart/2018/2/layout/IconVerticalSolidList"/>
    <dgm:cxn modelId="{C06833E8-B7AB-44BF-A761-122BD34C4D54}" type="presOf" srcId="{FB3D8451-20A5-4079-B49B-A86C45267AF7}" destId="{0C13AD47-5A81-43AE-BFA5-BE27F294C23A}" srcOrd="0" destOrd="0" presId="urn:microsoft.com/office/officeart/2018/2/layout/IconVerticalSolidList"/>
    <dgm:cxn modelId="{D34D745B-3388-46A6-A4CB-75576DB843F4}" type="presParOf" srcId="{E18CF5DA-ABBA-43CE-AC40-F4EF35390AA6}" destId="{1D7785BB-FE91-4008-AD27-D18D20B97834}" srcOrd="0" destOrd="0" presId="urn:microsoft.com/office/officeart/2018/2/layout/IconVerticalSolidList"/>
    <dgm:cxn modelId="{48EA4C76-A358-4A4D-8750-6587F34D3EC2}" type="presParOf" srcId="{1D7785BB-FE91-4008-AD27-D18D20B97834}" destId="{E562C8A1-6BE9-494F-9C98-39C0B8E06068}" srcOrd="0" destOrd="0" presId="urn:microsoft.com/office/officeart/2018/2/layout/IconVerticalSolidList"/>
    <dgm:cxn modelId="{E03F6579-B8D0-43F9-A328-A17E779D0B04}" type="presParOf" srcId="{1D7785BB-FE91-4008-AD27-D18D20B97834}" destId="{B9917901-1DF5-440A-9EDC-91C65402B1FB}" srcOrd="1" destOrd="0" presId="urn:microsoft.com/office/officeart/2018/2/layout/IconVerticalSolidList"/>
    <dgm:cxn modelId="{BADB54E9-0CFD-40AC-9880-177090439CB2}" type="presParOf" srcId="{1D7785BB-FE91-4008-AD27-D18D20B97834}" destId="{4972BBB5-81D0-4553-B1DC-11AD83A17208}" srcOrd="2" destOrd="0" presId="urn:microsoft.com/office/officeart/2018/2/layout/IconVerticalSolidList"/>
    <dgm:cxn modelId="{423EB345-07B2-4D40-AA52-60A62FDA8F3D}" type="presParOf" srcId="{1D7785BB-FE91-4008-AD27-D18D20B97834}" destId="{9F3B0B0E-1493-43C7-BC99-20FB91E826F2}" srcOrd="3" destOrd="0" presId="urn:microsoft.com/office/officeart/2018/2/layout/IconVerticalSolidList"/>
    <dgm:cxn modelId="{E20839EE-4EE2-44D1-BAF2-64E45B083E7A}" type="presParOf" srcId="{E18CF5DA-ABBA-43CE-AC40-F4EF35390AA6}" destId="{4A3F1A2A-731E-4948-8378-DE9FD72E5C27}" srcOrd="1" destOrd="0" presId="urn:microsoft.com/office/officeart/2018/2/layout/IconVerticalSolidList"/>
    <dgm:cxn modelId="{1EC26F9A-9F3A-4DF1-82EA-DA8C124CD508}" type="presParOf" srcId="{E18CF5DA-ABBA-43CE-AC40-F4EF35390AA6}" destId="{E6D0A5C8-CD21-4B06-A200-37746EFA7564}" srcOrd="2" destOrd="0" presId="urn:microsoft.com/office/officeart/2018/2/layout/IconVerticalSolidList"/>
    <dgm:cxn modelId="{3A5DA7B9-9296-4C2A-8099-4DD3DC9E4A64}" type="presParOf" srcId="{E6D0A5C8-CD21-4B06-A200-37746EFA7564}" destId="{5BA05D81-6CBE-4411-9127-7B81E4F0B202}" srcOrd="0" destOrd="0" presId="urn:microsoft.com/office/officeart/2018/2/layout/IconVerticalSolidList"/>
    <dgm:cxn modelId="{9A874D35-5C5E-4D3B-A59E-12A66C758D37}" type="presParOf" srcId="{E6D0A5C8-CD21-4B06-A200-37746EFA7564}" destId="{92BDB1CB-75BF-4014-99AA-0827DFA96E2A}" srcOrd="1" destOrd="0" presId="urn:microsoft.com/office/officeart/2018/2/layout/IconVerticalSolidList"/>
    <dgm:cxn modelId="{B4F04E3D-4E49-46AD-B956-4164C4735D44}" type="presParOf" srcId="{E6D0A5C8-CD21-4B06-A200-37746EFA7564}" destId="{3B46AA8C-5174-48B9-9E67-9111C55BD86F}" srcOrd="2" destOrd="0" presId="urn:microsoft.com/office/officeart/2018/2/layout/IconVerticalSolidList"/>
    <dgm:cxn modelId="{28FDFFCB-4D70-45C1-A0CF-091A05F9AC5F}" type="presParOf" srcId="{E6D0A5C8-CD21-4B06-A200-37746EFA7564}" destId="{F1DE271C-ED4A-44C2-AF78-317DFEC7F839}" srcOrd="3" destOrd="0" presId="urn:microsoft.com/office/officeart/2018/2/layout/IconVerticalSolidList"/>
    <dgm:cxn modelId="{9BF7809A-7BE0-4EFE-B72C-0F4066413B81}" type="presParOf" srcId="{E18CF5DA-ABBA-43CE-AC40-F4EF35390AA6}" destId="{B9F47DB6-4DE0-41BE-A904-81C6FEBECDE7}" srcOrd="3" destOrd="0" presId="urn:microsoft.com/office/officeart/2018/2/layout/IconVerticalSolidList"/>
    <dgm:cxn modelId="{5FBE5028-2821-4633-B3DA-B83531D44F93}" type="presParOf" srcId="{E18CF5DA-ABBA-43CE-AC40-F4EF35390AA6}" destId="{BCA57A91-0263-4328-9CFE-089BFD4CD0E8}" srcOrd="4" destOrd="0" presId="urn:microsoft.com/office/officeart/2018/2/layout/IconVerticalSolidList"/>
    <dgm:cxn modelId="{280200EB-E31B-4EA7-9E75-F5C72A0EA64B}" type="presParOf" srcId="{BCA57A91-0263-4328-9CFE-089BFD4CD0E8}" destId="{87B93284-4204-4FEA-A9F5-0E6720A9BAE6}" srcOrd="0" destOrd="0" presId="urn:microsoft.com/office/officeart/2018/2/layout/IconVerticalSolidList"/>
    <dgm:cxn modelId="{F53CAAEF-9299-432E-86C9-8E38787A63CE}" type="presParOf" srcId="{BCA57A91-0263-4328-9CFE-089BFD4CD0E8}" destId="{4C800A65-54F5-445F-B41A-33524CDBD4F9}" srcOrd="1" destOrd="0" presId="urn:microsoft.com/office/officeart/2018/2/layout/IconVerticalSolidList"/>
    <dgm:cxn modelId="{F6585A4E-380A-45B2-88C8-669ED909D3A2}" type="presParOf" srcId="{BCA57A91-0263-4328-9CFE-089BFD4CD0E8}" destId="{8A7F2579-7948-4FA1-8065-98E9A9235B61}" srcOrd="2" destOrd="0" presId="urn:microsoft.com/office/officeart/2018/2/layout/IconVerticalSolidList"/>
    <dgm:cxn modelId="{86197646-6428-4F98-9D6C-2D56A913DFD6}" type="presParOf" srcId="{BCA57A91-0263-4328-9CFE-089BFD4CD0E8}" destId="{0C13AD47-5A81-43AE-BFA5-BE27F294C23A}" srcOrd="3" destOrd="0" presId="urn:microsoft.com/office/officeart/2018/2/layout/IconVerticalSolidList"/>
    <dgm:cxn modelId="{B213DE3D-29F6-445D-AC9F-F00A810BB018}" type="presParOf" srcId="{E18CF5DA-ABBA-43CE-AC40-F4EF35390AA6}" destId="{E73AB5D8-BC55-44EE-8B14-F60B3582FEDC}" srcOrd="5" destOrd="0" presId="urn:microsoft.com/office/officeart/2018/2/layout/IconVerticalSolidList"/>
    <dgm:cxn modelId="{6B08B8B2-0663-460C-AA56-CE53882267F0}" type="presParOf" srcId="{E18CF5DA-ABBA-43CE-AC40-F4EF35390AA6}" destId="{32FA430E-6283-492F-B73F-E44DFFC1941F}" srcOrd="6" destOrd="0" presId="urn:microsoft.com/office/officeart/2018/2/layout/IconVerticalSolidList"/>
    <dgm:cxn modelId="{593D4B09-FD16-4BF0-A928-39E7D5D0B663}" type="presParOf" srcId="{32FA430E-6283-492F-B73F-E44DFFC1941F}" destId="{8C32D575-8792-4456-829F-4FD917A6B1BA}" srcOrd="0" destOrd="0" presId="urn:microsoft.com/office/officeart/2018/2/layout/IconVerticalSolidList"/>
    <dgm:cxn modelId="{6B365E93-4CB5-477E-B63B-FB650AEF3092}" type="presParOf" srcId="{32FA430E-6283-492F-B73F-E44DFFC1941F}" destId="{8DF66FF5-2E9C-43F2-AD8A-AE570640C11A}" srcOrd="1" destOrd="0" presId="urn:microsoft.com/office/officeart/2018/2/layout/IconVerticalSolidList"/>
    <dgm:cxn modelId="{0E8898F8-BE30-4075-9A3A-A94B395BEF62}" type="presParOf" srcId="{32FA430E-6283-492F-B73F-E44DFFC1941F}" destId="{31CB3FA2-2DC4-4B99-977F-29E576E6C158}" srcOrd="2" destOrd="0" presId="urn:microsoft.com/office/officeart/2018/2/layout/IconVerticalSolidList"/>
    <dgm:cxn modelId="{B3354D57-548E-4C03-95CB-331594B5CB0E}" type="presParOf" srcId="{32FA430E-6283-492F-B73F-E44DFFC1941F}" destId="{80FCE392-400B-4B48-AD95-3111CA8DD4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0E818-3A81-46E2-B1BE-70560BE2CD9A}">
      <dsp:nvSpPr>
        <dsp:cNvPr id="0" name=""/>
        <dsp:cNvSpPr/>
      </dsp:nvSpPr>
      <dsp:spPr>
        <a:xfrm>
          <a:off x="907748" y="3373"/>
          <a:ext cx="1784250" cy="1784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83AFB-E951-4E0D-BE13-EE63C291502C}">
      <dsp:nvSpPr>
        <dsp:cNvPr id="0" name=""/>
        <dsp:cNvSpPr/>
      </dsp:nvSpPr>
      <dsp:spPr>
        <a:xfrm>
          <a:off x="1287998" y="383623"/>
          <a:ext cx="1023750" cy="102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ACAAD-D36E-4613-BE37-DBD7C58F834E}">
      <dsp:nvSpPr>
        <dsp:cNvPr id="0" name=""/>
        <dsp:cNvSpPr/>
      </dsp:nvSpPr>
      <dsp:spPr>
        <a:xfrm>
          <a:off x="337373" y="2343373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 dirty="0"/>
            <a:t>Diversity—The differences between people within an organization.</a:t>
          </a:r>
        </a:p>
      </dsp:txBody>
      <dsp:txXfrm>
        <a:off x="337373" y="2343373"/>
        <a:ext cx="2925000" cy="720000"/>
      </dsp:txXfrm>
    </dsp:sp>
    <dsp:sp modelId="{7CCDDA9F-E16B-4E06-96F2-E77A3BF0AA55}">
      <dsp:nvSpPr>
        <dsp:cNvPr id="0" name=""/>
        <dsp:cNvSpPr/>
      </dsp:nvSpPr>
      <dsp:spPr>
        <a:xfrm>
          <a:off x="4344623" y="3373"/>
          <a:ext cx="1784250" cy="1784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39B7A-FFC9-4667-9763-02284C31CAEF}">
      <dsp:nvSpPr>
        <dsp:cNvPr id="0" name=""/>
        <dsp:cNvSpPr/>
      </dsp:nvSpPr>
      <dsp:spPr>
        <a:xfrm>
          <a:off x="4724873" y="383623"/>
          <a:ext cx="1023750" cy="1023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B5BEE-B907-4DE9-BC35-025E29D029A6}">
      <dsp:nvSpPr>
        <dsp:cNvPr id="0" name=""/>
        <dsp:cNvSpPr/>
      </dsp:nvSpPr>
      <dsp:spPr>
        <a:xfrm>
          <a:off x="3774248" y="2343373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 dirty="0"/>
            <a:t>Equity—Fair treatment for all while eliminating barriers that prevent full participation by all.</a:t>
          </a:r>
        </a:p>
      </dsp:txBody>
      <dsp:txXfrm>
        <a:off x="3774248" y="2343373"/>
        <a:ext cx="2925000" cy="720000"/>
      </dsp:txXfrm>
    </dsp:sp>
    <dsp:sp modelId="{F1C937FE-774D-4E37-BE70-56998CD8E711}">
      <dsp:nvSpPr>
        <dsp:cNvPr id="0" name=""/>
        <dsp:cNvSpPr/>
      </dsp:nvSpPr>
      <dsp:spPr>
        <a:xfrm>
          <a:off x="2626185" y="3794624"/>
          <a:ext cx="1784250" cy="1784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0DEFC-6187-4E03-870D-E4D35B7939C0}">
      <dsp:nvSpPr>
        <dsp:cNvPr id="0" name=""/>
        <dsp:cNvSpPr/>
      </dsp:nvSpPr>
      <dsp:spPr>
        <a:xfrm>
          <a:off x="3006435" y="4174874"/>
          <a:ext cx="1023750" cy="102375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35AAF-5698-4453-B7A8-F2FA4223F818}">
      <dsp:nvSpPr>
        <dsp:cNvPr id="0" name=""/>
        <dsp:cNvSpPr/>
      </dsp:nvSpPr>
      <dsp:spPr>
        <a:xfrm>
          <a:off x="2055810" y="6134624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 dirty="0"/>
            <a:t>Inclusion—Designing an environment that understands what people need to feel valued in an organization.</a:t>
          </a:r>
        </a:p>
      </dsp:txBody>
      <dsp:txXfrm>
        <a:off x="2055810" y="6134624"/>
        <a:ext cx="2925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90856-5627-4963-B5CB-C1A6147C4BC2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1. New perspectives</a:t>
          </a:r>
        </a:p>
      </dsp:txBody>
      <dsp:txXfrm>
        <a:off x="50420" y="70868"/>
        <a:ext cx="6162800" cy="932014"/>
      </dsp:txXfrm>
    </dsp:sp>
    <dsp:sp modelId="{67A06912-A022-4CDD-9DF7-DB475CEE1777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2. Wider pool from which to choose members</a:t>
          </a:r>
        </a:p>
      </dsp:txBody>
      <dsp:txXfrm>
        <a:off x="50420" y="1178602"/>
        <a:ext cx="6162800" cy="932014"/>
      </dsp:txXfrm>
    </dsp:sp>
    <dsp:sp modelId="{042C9E96-2021-4BB7-8661-539BA60EFB21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3. Increased innovation</a:t>
          </a:r>
        </a:p>
      </dsp:txBody>
      <dsp:txXfrm>
        <a:off x="50420" y="2286336"/>
        <a:ext cx="6162800" cy="932014"/>
      </dsp:txXfrm>
    </dsp:sp>
    <dsp:sp modelId="{F8BEFC9B-5022-4689-806F-36CAC9707501}">
      <dsp:nvSpPr>
        <dsp:cNvPr id="0" name=""/>
        <dsp:cNvSpPr/>
      </dsp:nvSpPr>
      <dsp:spPr>
        <a:xfrm>
          <a:off x="0" y="3343651"/>
          <a:ext cx="6263640" cy="10328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4. Better interactions among members</a:t>
          </a:r>
        </a:p>
      </dsp:txBody>
      <dsp:txXfrm>
        <a:off x="50420" y="3394071"/>
        <a:ext cx="6162800" cy="932014"/>
      </dsp:txXfrm>
    </dsp:sp>
    <dsp:sp modelId="{BFA562D1-9E06-497D-A20E-3898A89AA922}">
      <dsp:nvSpPr>
        <dsp:cNvPr id="0" name=""/>
        <dsp:cNvSpPr/>
      </dsp:nvSpPr>
      <dsp:spPr>
        <a:xfrm>
          <a:off x="0" y="4451385"/>
          <a:ext cx="6263640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5. Increased fundraising opportunities</a:t>
          </a:r>
        </a:p>
      </dsp:txBody>
      <dsp:txXfrm>
        <a:off x="50420" y="4501805"/>
        <a:ext cx="6162800" cy="932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7553B-3B84-4D45-B080-36AFD1B965AC}">
      <dsp:nvSpPr>
        <dsp:cNvPr id="0" name=""/>
        <dsp:cNvSpPr/>
      </dsp:nvSpPr>
      <dsp:spPr>
        <a:xfrm>
          <a:off x="0" y="50602"/>
          <a:ext cx="6269038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1.  A diverse organization may necessitate a realignment of organizational mission.</a:t>
          </a:r>
        </a:p>
      </dsp:txBody>
      <dsp:txXfrm>
        <a:off x="50489" y="101091"/>
        <a:ext cx="6168060" cy="933302"/>
      </dsp:txXfrm>
    </dsp:sp>
    <dsp:sp modelId="{9C0FB51B-0A09-4632-9CCC-9B2C8C1746F9}">
      <dsp:nvSpPr>
        <dsp:cNvPr id="0" name=""/>
        <dsp:cNvSpPr/>
      </dsp:nvSpPr>
      <dsp:spPr>
        <a:xfrm>
          <a:off x="0" y="1159762"/>
          <a:ext cx="6269038" cy="10342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2.  Implementation of organizational goals may be necessary.</a:t>
          </a:r>
        </a:p>
      </dsp:txBody>
      <dsp:txXfrm>
        <a:off x="50489" y="1210251"/>
        <a:ext cx="6168060" cy="933302"/>
      </dsp:txXfrm>
    </dsp:sp>
    <dsp:sp modelId="{27258837-9119-4996-8CF0-D5C664CC26E7}">
      <dsp:nvSpPr>
        <dsp:cNvPr id="0" name=""/>
        <dsp:cNvSpPr/>
      </dsp:nvSpPr>
      <dsp:spPr>
        <a:xfrm>
          <a:off x="0" y="2268922"/>
          <a:ext cx="6269038" cy="10342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3.  Training and open conversations will need to be conducted.</a:t>
          </a:r>
        </a:p>
      </dsp:txBody>
      <dsp:txXfrm>
        <a:off x="50489" y="2319411"/>
        <a:ext cx="6168060" cy="933302"/>
      </dsp:txXfrm>
    </dsp:sp>
    <dsp:sp modelId="{0D1E5D72-31C5-4B21-85C7-63625E6D3A31}">
      <dsp:nvSpPr>
        <dsp:cNvPr id="0" name=""/>
        <dsp:cNvSpPr/>
      </dsp:nvSpPr>
      <dsp:spPr>
        <a:xfrm>
          <a:off x="0" y="3378082"/>
          <a:ext cx="6269038" cy="10342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4.  Human biases (known and unknown) may need to be overcome.</a:t>
          </a:r>
        </a:p>
      </dsp:txBody>
      <dsp:txXfrm>
        <a:off x="50489" y="3428571"/>
        <a:ext cx="6168060" cy="933302"/>
      </dsp:txXfrm>
    </dsp:sp>
    <dsp:sp modelId="{25F99030-4E24-4606-B048-DB649C47C10D}">
      <dsp:nvSpPr>
        <dsp:cNvPr id="0" name=""/>
        <dsp:cNvSpPr/>
      </dsp:nvSpPr>
      <dsp:spPr>
        <a:xfrm>
          <a:off x="0" y="4487242"/>
          <a:ext cx="6269038" cy="1034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5.  Resistance from members may occur.</a:t>
          </a:r>
        </a:p>
      </dsp:txBody>
      <dsp:txXfrm>
        <a:off x="50489" y="4537731"/>
        <a:ext cx="6168060" cy="933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FD150-3514-4F47-BCDC-AA0138D28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F825FC-D4C7-475B-BC0F-B6D567F60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673690-0B4F-4793-8D08-3ACABA54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1F95-04D0-4944-A984-6C05C3801188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2FDDB2-377B-4F5C-A082-00D24E4B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E367E4-56BC-46B4-B30B-2FFA63BF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DF1-03E7-4537-A93A-33567283A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3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1002A5-5706-4576-8F3D-0A03EA45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D2C4AC-2F16-4909-A7E0-4FC441F59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F73181-A70A-4A99-BEFE-9E8D57A6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1F95-04D0-4944-A984-6C05C3801188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65DA63-8C22-4F5D-8527-235086BC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A8B7E-6334-4AA7-81CE-ADFC8DF5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DF1-03E7-4537-A93A-33567283A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9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9D0F88-1973-4B51-82A9-903190175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03DDDE-3856-4F84-8CD3-0892F3A7B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943B69-B2AB-40F4-8990-7D2097938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1F95-04D0-4944-A984-6C05C3801188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75F545-1236-43AD-ABB4-764AECF3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E5D3FD-8E5D-41E5-8ED3-156BD2A5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DF1-03E7-4537-A93A-33567283A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6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78E8B0-7E25-4840-A0F5-B5BE4C7E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82F4DB-EB60-41A7-8B0E-44F4C7B05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DB9F5E-6A8E-4909-8F8E-6FF755D6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1F95-04D0-4944-A984-6C05C3801188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BE4390-D454-45C4-9499-4F0A9F51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792DDE-ACA3-45B6-BD3C-C8488C4A8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DF1-03E7-4537-A93A-33567283A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657BA0-F47C-4431-BEB0-FD51C7F6E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4E9360-E568-47DF-8C1A-B7EFF9838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B750C1-457F-4840-AFDF-D051E5C16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1F95-04D0-4944-A984-6C05C3801188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909B28-B77C-47F0-BB3D-F6CE885D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FFD837-B415-4C25-978F-1A9118FF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DF1-03E7-4537-A93A-33567283A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9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756DFF-0CB1-4D5F-B898-2620F46D7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0887B1-5782-41D5-828A-B72A9A3FC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C77BAB-0E78-4A4B-B4A2-FFD13344F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74031C-E8A7-4947-ADA5-3F27DE0E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1F95-04D0-4944-A984-6C05C3801188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78722A-248E-45F6-A9A2-1725354D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ECFBF4-D4CD-4541-9FD9-10E9237A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DF1-03E7-4537-A93A-33567283A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7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5547A8-A825-481F-9C8E-CA7249D0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442AF2-4DA6-49AE-83B7-105CB53DB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A505B3-AA6C-4DEE-8F26-C8F2DDE46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959739-D0B5-4D7F-93D9-95F61ACC6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A6B1AC-BAD9-485B-994F-BA3B64817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F642E5-B77B-4D04-B87F-6582A473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1F95-04D0-4944-A984-6C05C3801188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32CC90-F581-4BA2-80FF-2216FC9D7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3132D8-891D-4D64-950D-084D127A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DF1-03E7-4537-A93A-33567283A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8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5A1FEE-D8C0-445A-B491-7A184065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053EB4-5DC5-4E64-B779-A2596CC76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1F95-04D0-4944-A984-6C05C3801188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0F1308-22AE-43BB-828D-18E3A386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29B6BFD-DBF1-4033-8F65-C7518B4B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DF1-03E7-4537-A93A-33567283A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3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392093-ECF1-4A7F-A17C-F9FDEF21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1F95-04D0-4944-A984-6C05C3801188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622F06-720D-4ABF-9156-19399E63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9962F0-0EBC-4226-896E-73E30C14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DF1-03E7-4537-A93A-33567283A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5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85F7FC-7BDC-4571-8082-7E9A1B589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9A4E8D-1CB0-46DC-A42E-6A58016E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20F0C8-FC32-4C82-B1FD-A87CDF01F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85867E-865E-46E1-9F69-277F0A07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1F95-04D0-4944-A984-6C05C3801188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57E04F-CE63-4BE8-BEE2-7EA5F5E0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48E9E4-177B-430C-9AC2-93A99AC9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DF1-03E7-4537-A93A-33567283A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8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1E2EA9-8A06-4A0F-8475-F6B5B60A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96CD564-3E13-4CD1-B1D8-21ADE63D6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22E60F-3997-4E91-8E66-38E46B64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A3974E-D725-4874-8C58-F13D487D6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1F95-04D0-4944-A984-6C05C3801188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129978-EC92-4854-AE31-34845822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43459F-D97F-45DC-80FA-38BA33C10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7DF1-03E7-4537-A93A-33567283A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5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B4E346C-AB27-4A6F-B04B-B0801846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E59D13-A55E-413B-9D70-6841DBEC1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FEDF7F-4520-417F-BF51-8C6B1EE43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11F95-04D0-4944-A984-6C05C3801188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B3C74F-39ED-4E96-919E-411710730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2106DA-B621-418D-8756-D4FC24F5E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27DF1-03E7-4537-A93A-33567283A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0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397E3E-B90C-4D82-BAAA-36F7AC6A45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16C8D8F-10E9-4498-ABDB-0F923F8B68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E5A83E3-8A11-4492-BB6E-F5F2240316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CF5E676-CA04-4CED-9F1E-5026ED66E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BA9E676-A8FC-4C2F-8D78-C13ED8ABD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2B5CBEA-F125-49B6-8335-227C325B11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EECD79B5-5FC5-495F-BFD6-346C16E78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1D3151-5F97-4860-B56C-C98BD62CC2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2D9D048-3063-435A-8C23-26C1907E9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DE96824-E506-4448-8704-5EC7BF7BC5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85DFBF-D086-4F9B-98DB-04399C671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DEI:  What Is It and Why All the Fuss?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079128-43E6-421E-8B45-788D70A1D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432109"/>
          </a:xfrm>
        </p:spPr>
        <p:txBody>
          <a:bodyPr>
            <a:normAutofit lnSpcReduction="10000"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September 30, 2021</a:t>
            </a:r>
          </a:p>
          <a:p>
            <a:r>
              <a:rPr lang="en-US" sz="1900" dirty="0">
                <a:solidFill>
                  <a:schemeClr val="bg1"/>
                </a:solidFill>
              </a:rPr>
              <a:t>Dr. Belle S. Wheelan, President</a:t>
            </a:r>
          </a:p>
          <a:p>
            <a:r>
              <a:rPr lang="en-US" sz="1900" dirty="0">
                <a:solidFill>
                  <a:schemeClr val="bg1"/>
                </a:solidFill>
              </a:rPr>
              <a:t>Southern Association of Colleges and Schools </a:t>
            </a:r>
          </a:p>
          <a:p>
            <a:r>
              <a:rPr lang="en-US" sz="1900" dirty="0">
                <a:solidFill>
                  <a:schemeClr val="bg1"/>
                </a:solidFill>
              </a:rPr>
              <a:t>Commission on Colleges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D1A5E71-B6B6-486A-8CDC-C7ABD9B903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B6C541AE-9B02-44C0-B8C6-B2DEA7ED38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xmlns="" id="{53B021B3-DE93-4AB7-8A18-CF5F1CED8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4D6E77-3079-4ECC-B4CB-6375CC660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Creating the Environment 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52D502E5-F6B4-4D58-B4AE-FC466FF1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xmlns="" id="{56548C3A-57B1-4295-ABE7-FCA8A321B0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7174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193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xmlns="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A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47533-AAF2-44F5-BB0C-34B434D3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6" name="Content Placeholder 5" descr="Cup of coffee 3D pattern">
            <a:extLst>
              <a:ext uri="{FF2B5EF4-FFF2-40B4-BE49-F238E27FC236}">
                <a16:creationId xmlns:a16="http://schemas.microsoft.com/office/drawing/2014/main" xmlns="" id="{5C533EC5-EA64-4086-AF70-90E32F3BC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76" y="640080"/>
            <a:ext cx="4463051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1B8167-CFB0-4C3A-996A-95F97AF110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132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CF10E9-7DA1-4FE0-92F1-184D65DB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Definitions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D1B3E174-0174-420F-A3B0-F19B9A3535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029818"/>
              </p:ext>
            </p:extLst>
          </p:nvPr>
        </p:nvGraphicFramePr>
        <p:xfrm>
          <a:off x="5155379" y="0"/>
          <a:ext cx="7036621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5509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7C391-7D03-41D6-BB40-9EE90017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vs. Inclusion</a:t>
            </a:r>
          </a:p>
        </p:txBody>
      </p:sp>
      <p:pic>
        <p:nvPicPr>
          <p:cNvPr id="6" name="Content Placeholder 5" descr="Gold confetti on a pink background">
            <a:extLst>
              <a:ext uri="{FF2B5EF4-FFF2-40B4-BE49-F238E27FC236}">
                <a16:creationId xmlns:a16="http://schemas.microsoft.com/office/drawing/2014/main" xmlns="" id="{371AD8C5-60BD-49CF-900F-EB364F7161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pic>
        <p:nvPicPr>
          <p:cNvPr id="8" name="Content Placeholder 7" descr="A crowd of people at a concert waving their arms in the air">
            <a:extLst>
              <a:ext uri="{FF2B5EF4-FFF2-40B4-BE49-F238E27FC236}">
                <a16:creationId xmlns:a16="http://schemas.microsoft.com/office/drawing/2014/main" xmlns="" id="{CCEFC1B3-CD01-4F3A-9ABE-A8E2735134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7665"/>
            <a:ext cx="5181600" cy="3447257"/>
          </a:xfrm>
        </p:spPr>
      </p:pic>
    </p:spTree>
    <p:extLst>
      <p:ext uri="{BB962C8B-B14F-4D97-AF65-F5344CB8AC3E}">
        <p14:creationId xmlns:p14="http://schemas.microsoft.com/office/powerpoint/2010/main" val="84306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group of multi coloured wooden stick figures">
            <a:extLst>
              <a:ext uri="{FF2B5EF4-FFF2-40B4-BE49-F238E27FC236}">
                <a16:creationId xmlns:a16="http://schemas.microsoft.com/office/drawing/2014/main" xmlns="" id="{96DF4466-BFE9-4BA0-A283-FD7823F11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6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F552F9-3180-4A29-85F5-686333BE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Benefits of Diversity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890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37EE5-8F23-4BE5-90EB-831D1118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chemeClr val="bg1"/>
                </a:solidFill>
              </a:rPr>
              <a:t>Benefits of a diverse organization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D4A126EF-8287-4626-B1BB-575D26CFCC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46929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404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3C713-85FC-4A6F-8289-3DC754E9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Challenges of a diverse organization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D222CA0A-8149-4B3B-9C2F-E7A518359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954844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80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5B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F9247-FF23-4A11-AED4-C6E8BCAE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All the Fuss?</a:t>
            </a:r>
          </a:p>
        </p:txBody>
      </p:sp>
      <p:pic>
        <p:nvPicPr>
          <p:cNvPr id="6" name="Content Placeholder 5" descr="Sticky notes with question marks">
            <a:extLst>
              <a:ext uri="{FF2B5EF4-FFF2-40B4-BE49-F238E27FC236}">
                <a16:creationId xmlns:a16="http://schemas.microsoft.com/office/drawing/2014/main" xmlns="" id="{3B124151-A8DF-46CA-A0FC-5DE59AD62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28244"/>
            <a:ext cx="7188199" cy="479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6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9F1FFA9-D672-408C-9220-ADEEC6ABD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F4FA19-2527-4A72-B299-BD786F9D8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Changing Demographics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5D063164-C51C-478C-8224-7A40DF9E9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Most institutions of higher education have a majority female population. </a:t>
            </a:r>
          </a:p>
          <a:p>
            <a:endParaRPr lang="en-US" sz="2000" dirty="0"/>
          </a:p>
          <a:p>
            <a:r>
              <a:rPr lang="en-US" sz="2000" dirty="0"/>
              <a:t>Browning of America has begun.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Content Placeholder 7" descr="People in the desert">
            <a:extLst>
              <a:ext uri="{FF2B5EF4-FFF2-40B4-BE49-F238E27FC236}">
                <a16:creationId xmlns:a16="http://schemas.microsoft.com/office/drawing/2014/main" xmlns="" id="{09932AAE-2154-4542-AAEB-4A6962735F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1" r="-1" b="633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Content Placeholder 5" descr="Multi-colored mounds of powder">
            <a:extLst>
              <a:ext uri="{FF2B5EF4-FFF2-40B4-BE49-F238E27FC236}">
                <a16:creationId xmlns:a16="http://schemas.microsoft.com/office/drawing/2014/main" xmlns="" id="{EC13ED57-3DBF-487D-9D31-4BE9DC6D20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" b="30909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0936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eople in a meeting">
            <a:extLst>
              <a:ext uri="{FF2B5EF4-FFF2-40B4-BE49-F238E27FC236}">
                <a16:creationId xmlns:a16="http://schemas.microsoft.com/office/drawing/2014/main" xmlns="" id="{78E9B293-BDD9-4C68-806C-CF9C795ED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3EC63-AEFB-406A-9699-7B26430D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Can We Do to Achieve Our DEI Goals?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802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272</Words>
  <Application>Microsoft Office PowerPoint</Application>
  <PresentationFormat>Custom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DEI:  What Is It and Why All the Fuss?</vt:lpstr>
      <vt:lpstr>Definitions</vt:lpstr>
      <vt:lpstr>Diversity vs. Inclusion</vt:lpstr>
      <vt:lpstr>Benefits of Diversity</vt:lpstr>
      <vt:lpstr>Benefits of a diverse organization</vt:lpstr>
      <vt:lpstr>Challenges of a diverse organization</vt:lpstr>
      <vt:lpstr>Why All the Fuss?</vt:lpstr>
      <vt:lpstr>Changing Demographics</vt:lpstr>
      <vt:lpstr>What Can We Do to Achieve Our DEI Goals?</vt:lpstr>
      <vt:lpstr>Creating the Environment 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DEI:  What Is It and Why All the Fuss?</dc:title>
  <dc:creator>Belle Wheelan Private</dc:creator>
  <cp:lastModifiedBy>Ann C Grosjean</cp:lastModifiedBy>
  <cp:revision>6</cp:revision>
  <cp:lastPrinted>2021-09-15T15:06:36Z</cp:lastPrinted>
  <dcterms:created xsi:type="dcterms:W3CDTF">2021-09-09T14:12:37Z</dcterms:created>
  <dcterms:modified xsi:type="dcterms:W3CDTF">2021-10-15T16:22:07Z</dcterms:modified>
</cp:coreProperties>
</file>